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notesSlides/notesSlide2.xml" ContentType="application/vnd.openxmlformats-officedocument.presentationml.notesSlide+xml"/>
  <Override PartName="/ppt/diagrams/colors1.xml" ContentType="application/vnd.openxmlformats-officedocument.drawingml.diagramColors+xml"/>
  <Override PartName="/ppt/diagrams/drawing2.xml" ContentType="application/vnd.ms-office.drawingml.diagramDrawing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theme/theme3.xml" ContentType="application/vnd.openxmlformats-officedocument.theme+xml"/>
  <Override PartName="/ppt/diagrams/quickStyle2.xml" ContentType="application/vnd.openxmlformats-officedocument.drawingml.diagramStyl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jpeg" ContentType="image/jpeg"/>
  <Default Extension="emf" ContentType="image/x-emf"/>
  <Override PartName="/ppt/diagrams/quickStyle1.xml" ContentType="application/vnd.openxmlformats-officedocument.drawingml.diagramStyle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layout2.xml" ContentType="application/vnd.openxmlformats-officedocument.drawingml.diagramLayout+xml"/>
  <Override PartName="/ppt/diagrams/layout1.xml" ContentType="application/vnd.openxmlformats-officedocument.drawingml.diagramLayout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2.xml" ContentType="application/vnd.openxmlformats-officedocument.drawingml.diagramData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diagrams/data1.xml" ContentType="application/vnd.openxmlformats-officedocument.drawingml.diagramData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diagrams/colors2.xml" ContentType="application/vnd.openxmlformats-officedocument.drawingml.diagramColors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theme/theme2.xml" ContentType="application/vnd.openxmlformats-officedocument.theme+xml"/>
  <Override PartName="/ppt/diagrams/drawing1.xml" ContentType="application/vnd.ms-office.drawingml.diagramDrawing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7" r:id="rId1"/>
  </p:sldMasterIdLst>
  <p:notesMasterIdLst>
    <p:notesMasterId r:id="rId17"/>
  </p:notesMasterIdLst>
  <p:handoutMasterIdLst>
    <p:handoutMasterId r:id="rId18"/>
  </p:handoutMasterIdLst>
  <p:sldIdLst>
    <p:sldId id="256" r:id="rId2"/>
    <p:sldId id="273" r:id="rId3"/>
    <p:sldId id="274" r:id="rId4"/>
    <p:sldId id="275" r:id="rId5"/>
    <p:sldId id="285" r:id="rId6"/>
    <p:sldId id="276" r:id="rId7"/>
    <p:sldId id="286" r:id="rId8"/>
    <p:sldId id="277" r:id="rId9"/>
    <p:sldId id="278" r:id="rId10"/>
    <p:sldId id="279" r:id="rId11"/>
    <p:sldId id="280" r:id="rId12"/>
    <p:sldId id="281" r:id="rId13"/>
    <p:sldId id="282" r:id="rId14"/>
    <p:sldId id="283" r:id="rId15"/>
    <p:sldId id="284" r:id="rId1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="" xmlns:p14="http://schemas.microsoft.com/office/powerpoint/2010/main">
        <p14:section name="Default Section" id="{8299BD01-70D7-5F4D-BA49-6218BC8569A6}">
          <p14:sldIdLst>
            <p14:sldId id="256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BEBEA"/>
    <a:srgbClr val="DADCE0"/>
    <a:srgbClr val="4B4E4B"/>
    <a:srgbClr val="168035"/>
    <a:srgbClr val="676767"/>
    <a:srgbClr val="4A4A4A"/>
    <a:srgbClr val="D2CFC9"/>
    <a:srgbClr val="EDEBE8"/>
    <a:srgbClr val="F4F1F1"/>
    <a:srgbClr val="197BAB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27" autoAdjust="0"/>
    <p:restoredTop sz="94621" autoAdjust="0"/>
  </p:normalViewPr>
  <p:slideViewPr>
    <p:cSldViewPr snapToGrid="0">
      <p:cViewPr>
        <p:scale>
          <a:sx n="125" d="100"/>
          <a:sy n="125" d="100"/>
        </p:scale>
        <p:origin x="-1320" y="-108"/>
      </p:cViewPr>
      <p:guideLst>
        <p:guide orient="horz" pos="1371"/>
        <p:guide orient="horz" pos="3929"/>
        <p:guide orient="horz" pos="340"/>
        <p:guide orient="horz" pos="1192"/>
        <p:guide pos="5354"/>
        <p:guide pos="2033"/>
        <p:guide pos="360"/>
        <p:guide pos="192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 showGuides="1">
      <p:cViewPr varScale="1">
        <p:scale>
          <a:sx n="108" d="100"/>
          <a:sy n="108" d="100"/>
        </p:scale>
        <p:origin x="-3352" y="-96"/>
      </p:cViewPr>
      <p:guideLst>
        <p:guide orient="horz" pos="2880"/>
        <p:guide pos="2160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8444E32-8027-4AA7-8FA8-9CB9EECC63B3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nb-NO"/>
        </a:p>
      </dgm:t>
    </dgm:pt>
    <dgm:pt modelId="{20B07681-CCFB-438B-A38F-5E7B3B79E062}">
      <dgm:prSet>
        <dgm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pPr rtl="0"/>
          <a:r>
            <a:rPr lang="en-US" dirty="0" smtClean="0"/>
            <a:t>Web Services (</a:t>
          </a:r>
          <a:r>
            <a:rPr lang="en-US" dirty="0" err="1" smtClean="0"/>
            <a:t>Åpne</a:t>
          </a:r>
          <a:r>
            <a:rPr lang="en-US" dirty="0" smtClean="0"/>
            <a:t> </a:t>
          </a:r>
          <a:r>
            <a:rPr lang="en-US" dirty="0" err="1" smtClean="0"/>
            <a:t>og</a:t>
          </a:r>
          <a:r>
            <a:rPr lang="en-US" dirty="0" smtClean="0"/>
            <a:t> </a:t>
          </a:r>
          <a:r>
            <a:rPr lang="en-US" dirty="0" err="1" smtClean="0"/>
            <a:t>Norge</a:t>
          </a:r>
          <a:r>
            <a:rPr lang="en-US" dirty="0" smtClean="0"/>
            <a:t> </a:t>
          </a:r>
          <a:r>
            <a:rPr lang="en-US" dirty="0" err="1" smtClean="0"/>
            <a:t>Digitalt</a:t>
          </a:r>
          <a:r>
            <a:rPr lang="en-US" dirty="0" smtClean="0"/>
            <a:t>) </a:t>
          </a:r>
          <a:endParaRPr lang="nb-NO" dirty="0"/>
        </a:p>
      </dgm:t>
    </dgm:pt>
    <dgm:pt modelId="{6FBFB8B2-6FF4-467E-AE04-13F2483F61CF}" type="parTrans" cxnId="{249FF479-CC94-42FC-817E-DD5872E874CE}">
      <dgm:prSet/>
      <dgm:spPr/>
      <dgm:t>
        <a:bodyPr/>
        <a:lstStyle/>
        <a:p>
          <a:endParaRPr lang="nb-NO"/>
        </a:p>
      </dgm:t>
    </dgm:pt>
    <dgm:pt modelId="{F0668F12-8B62-4D6E-861C-2C5C49865F7D}" type="sibTrans" cxnId="{249FF479-CC94-42FC-817E-DD5872E874CE}">
      <dgm:prSet/>
      <dgm:spPr/>
      <dgm:t>
        <a:bodyPr/>
        <a:lstStyle/>
        <a:p>
          <a:endParaRPr lang="nb-NO"/>
        </a:p>
      </dgm:t>
    </dgm:pt>
    <dgm:pt modelId="{83C62C17-66F6-4DC1-BC66-4EF90DC23536}">
      <dgm:prSet/>
      <dgm:spPr/>
      <dgm:t>
        <a:bodyPr/>
        <a:lstStyle/>
        <a:p>
          <a:pPr rtl="0"/>
          <a:r>
            <a:rPr lang="en-US" b="1" dirty="0" smtClean="0"/>
            <a:t>Web Map Services (WMTS, WMS)</a:t>
          </a:r>
          <a:endParaRPr lang="nb-NO" dirty="0"/>
        </a:p>
      </dgm:t>
    </dgm:pt>
    <dgm:pt modelId="{5C937791-EF2C-485A-B638-8694E9D65A91}" type="parTrans" cxnId="{6FA96458-E699-48BB-A618-690C04875DB5}">
      <dgm:prSet/>
      <dgm:spPr/>
      <dgm:t>
        <a:bodyPr/>
        <a:lstStyle/>
        <a:p>
          <a:endParaRPr lang="nb-NO"/>
        </a:p>
      </dgm:t>
    </dgm:pt>
    <dgm:pt modelId="{0DCDA8A8-3095-4355-A005-93A64304F232}" type="sibTrans" cxnId="{6FA96458-E699-48BB-A618-690C04875DB5}">
      <dgm:prSet/>
      <dgm:spPr/>
      <dgm:t>
        <a:bodyPr/>
        <a:lstStyle/>
        <a:p>
          <a:endParaRPr lang="nb-NO"/>
        </a:p>
      </dgm:t>
    </dgm:pt>
    <dgm:pt modelId="{4CB962E8-C600-4AE1-97D0-34C2C9F471C8}">
      <dgm:prSet/>
      <dgm:spPr/>
      <dgm:t>
        <a:bodyPr/>
        <a:lstStyle/>
        <a:p>
          <a:pPr rtl="0"/>
          <a:r>
            <a:rPr lang="en-US" b="1" dirty="0" smtClean="0"/>
            <a:t>~ 50 </a:t>
          </a:r>
          <a:r>
            <a:rPr lang="en-US" b="1" dirty="0" err="1" smtClean="0"/>
            <a:t>tematiske</a:t>
          </a:r>
          <a:r>
            <a:rPr lang="en-US" b="1" dirty="0" smtClean="0"/>
            <a:t> kart, </a:t>
          </a:r>
          <a:endParaRPr lang="en-US" b="1" dirty="0"/>
        </a:p>
      </dgm:t>
    </dgm:pt>
    <dgm:pt modelId="{36EF9619-C688-4525-9A0E-EA0277686D79}" type="parTrans" cxnId="{5E2D83F9-E74A-497D-B6E1-1BB7B24150FF}">
      <dgm:prSet/>
      <dgm:spPr/>
      <dgm:t>
        <a:bodyPr/>
        <a:lstStyle/>
        <a:p>
          <a:endParaRPr lang="nb-NO"/>
        </a:p>
      </dgm:t>
    </dgm:pt>
    <dgm:pt modelId="{FBE33888-CFEA-42CB-AED5-A714BFF26DF6}" type="sibTrans" cxnId="{5E2D83F9-E74A-497D-B6E1-1BB7B24150FF}">
      <dgm:prSet/>
      <dgm:spPr/>
      <dgm:t>
        <a:bodyPr/>
        <a:lstStyle/>
        <a:p>
          <a:endParaRPr lang="nb-NO"/>
        </a:p>
      </dgm:t>
    </dgm:pt>
    <dgm:pt modelId="{E8937F74-37A0-4D39-AD4C-DEEC148C486A}">
      <dgm:prSet>
        <dgm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pPr rtl="0"/>
          <a:r>
            <a:rPr lang="en-US" dirty="0" err="1" smtClean="0"/>
            <a:t>Nedlasting</a:t>
          </a:r>
          <a:endParaRPr lang="nb-NO" dirty="0"/>
        </a:p>
      </dgm:t>
    </dgm:pt>
    <dgm:pt modelId="{91B94E9B-6AA6-461E-BE5D-2CA20306BF7A}" type="parTrans" cxnId="{7FA7F1E7-9BD5-4F49-8A0F-C878E226C87A}">
      <dgm:prSet/>
      <dgm:spPr/>
      <dgm:t>
        <a:bodyPr/>
        <a:lstStyle/>
        <a:p>
          <a:endParaRPr lang="nb-NO"/>
        </a:p>
      </dgm:t>
    </dgm:pt>
    <dgm:pt modelId="{639FAACE-93D9-4570-8A8E-8AAE388F3577}" type="sibTrans" cxnId="{7FA7F1E7-9BD5-4F49-8A0F-C878E226C87A}">
      <dgm:prSet/>
      <dgm:spPr/>
      <dgm:t>
        <a:bodyPr/>
        <a:lstStyle/>
        <a:p>
          <a:endParaRPr lang="nb-NO"/>
        </a:p>
      </dgm:t>
    </dgm:pt>
    <dgm:pt modelId="{AC604A3C-75D0-4646-9275-3280735D9E2D}">
      <dgm:prSet>
        <dgm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pPr rtl="0"/>
          <a:r>
            <a:rPr lang="en-US" dirty="0" err="1" smtClean="0"/>
            <a:t>Geoportal</a:t>
          </a:r>
          <a:endParaRPr lang="nb-NO" dirty="0"/>
        </a:p>
      </dgm:t>
    </dgm:pt>
    <dgm:pt modelId="{F7753650-3A86-44F1-9BA9-C58FDE4EB4B0}" type="parTrans" cxnId="{6AD9BE3E-E037-4B3C-9245-E35A7ACFEF00}">
      <dgm:prSet/>
      <dgm:spPr/>
      <dgm:t>
        <a:bodyPr/>
        <a:lstStyle/>
        <a:p>
          <a:endParaRPr lang="nb-NO"/>
        </a:p>
      </dgm:t>
    </dgm:pt>
    <dgm:pt modelId="{816560E0-2572-4983-8D10-903DE05296F3}" type="sibTrans" cxnId="{6AD9BE3E-E037-4B3C-9245-E35A7ACFEF00}">
      <dgm:prSet/>
      <dgm:spPr/>
      <dgm:t>
        <a:bodyPr/>
        <a:lstStyle/>
        <a:p>
          <a:endParaRPr lang="nb-NO"/>
        </a:p>
      </dgm:t>
    </dgm:pt>
    <dgm:pt modelId="{EB8F9AF4-290C-4B45-B156-1E1B1CF9D10B}">
      <dgm:prSet/>
      <dgm:spPr/>
      <dgm:t>
        <a:bodyPr/>
        <a:lstStyle/>
        <a:p>
          <a:pPr rtl="0"/>
          <a:r>
            <a:rPr lang="nb-NO" dirty="0" err="1" smtClean="0"/>
            <a:t>www.geonorge.no</a:t>
          </a:r>
          <a:endParaRPr lang="nb-NO" dirty="0"/>
        </a:p>
      </dgm:t>
    </dgm:pt>
    <dgm:pt modelId="{39634BF0-6911-4B30-ABD4-33A78E420956}" type="parTrans" cxnId="{2C494A43-8C6B-47C7-BF70-390647254C10}">
      <dgm:prSet/>
      <dgm:spPr/>
      <dgm:t>
        <a:bodyPr/>
        <a:lstStyle/>
        <a:p>
          <a:endParaRPr lang="nb-NO"/>
        </a:p>
      </dgm:t>
    </dgm:pt>
    <dgm:pt modelId="{8D9B50EE-9327-4C05-98B3-F657747A3AFC}" type="sibTrans" cxnId="{2C494A43-8C6B-47C7-BF70-390647254C10}">
      <dgm:prSet/>
      <dgm:spPr/>
      <dgm:t>
        <a:bodyPr/>
        <a:lstStyle/>
        <a:p>
          <a:endParaRPr lang="nb-NO"/>
        </a:p>
      </dgm:t>
    </dgm:pt>
    <dgm:pt modelId="{89AB4DD0-1BF2-4CA3-B7D8-0F941F91AF10}">
      <dgm:prSet/>
      <dgm:spPr/>
      <dgm:t>
        <a:bodyPr/>
        <a:lstStyle/>
        <a:p>
          <a:pPr rtl="0"/>
          <a:r>
            <a:rPr lang="nb-NO" dirty="0" smtClean="0"/>
            <a:t> </a:t>
          </a:r>
          <a:r>
            <a:rPr lang="nb-NO" dirty="0" err="1" smtClean="0"/>
            <a:t>data.kartverket.no</a:t>
          </a:r>
          <a:endParaRPr lang="nb-NO" dirty="0"/>
        </a:p>
      </dgm:t>
    </dgm:pt>
    <dgm:pt modelId="{2F450718-7884-4A0A-8035-58CA950767F5}" type="parTrans" cxnId="{CA845898-755E-45FE-8EB9-7F97853842E2}">
      <dgm:prSet/>
      <dgm:spPr/>
      <dgm:t>
        <a:bodyPr/>
        <a:lstStyle/>
        <a:p>
          <a:endParaRPr lang="nb-NO"/>
        </a:p>
      </dgm:t>
    </dgm:pt>
    <dgm:pt modelId="{ABA80D6A-601F-41AE-B6E0-7F378355DD88}" type="sibTrans" cxnId="{CA845898-755E-45FE-8EB9-7F97853842E2}">
      <dgm:prSet/>
      <dgm:spPr/>
      <dgm:t>
        <a:bodyPr/>
        <a:lstStyle/>
        <a:p>
          <a:endParaRPr lang="nb-NO"/>
        </a:p>
      </dgm:t>
    </dgm:pt>
    <dgm:pt modelId="{233A6FE5-63BA-4AAA-A9D4-D41C270248EA}">
      <dgm:prSet/>
      <dgm:spPr/>
      <dgm:t>
        <a:bodyPr/>
        <a:lstStyle/>
        <a:p>
          <a:pPr rtl="0"/>
          <a:r>
            <a:rPr lang="en-US" b="1" dirty="0" smtClean="0"/>
            <a:t>~ 90 mill. cache-</a:t>
          </a:r>
          <a:r>
            <a:rPr lang="en-US" b="1" dirty="0" err="1" smtClean="0"/>
            <a:t>oppslag</a:t>
          </a:r>
          <a:r>
            <a:rPr lang="en-US" b="1" dirty="0" smtClean="0"/>
            <a:t> pr </a:t>
          </a:r>
          <a:r>
            <a:rPr lang="en-US" b="1" dirty="0" err="1" smtClean="0"/>
            <a:t>uke</a:t>
          </a:r>
          <a:endParaRPr lang="en-US" b="1" dirty="0"/>
        </a:p>
      </dgm:t>
    </dgm:pt>
    <dgm:pt modelId="{69FF5255-7700-4903-A02C-F7B8F4F8F3E1}" type="parTrans" cxnId="{F27D6AE0-339B-4539-89E6-C17385B17ED5}">
      <dgm:prSet/>
      <dgm:spPr/>
      <dgm:t>
        <a:bodyPr/>
        <a:lstStyle/>
        <a:p>
          <a:endParaRPr lang="nb-NO"/>
        </a:p>
      </dgm:t>
    </dgm:pt>
    <dgm:pt modelId="{8C19AF9F-E76B-4D4D-85D6-4FF1BA03DCD9}" type="sibTrans" cxnId="{F27D6AE0-339B-4539-89E6-C17385B17ED5}">
      <dgm:prSet/>
      <dgm:spPr/>
      <dgm:t>
        <a:bodyPr/>
        <a:lstStyle/>
        <a:p>
          <a:endParaRPr lang="nb-NO"/>
        </a:p>
      </dgm:t>
    </dgm:pt>
    <dgm:pt modelId="{573A88D4-30FB-4B51-9D6E-AD89903DAC27}">
      <dgm:prSet/>
      <dgm:spPr/>
      <dgm:t>
        <a:bodyPr/>
        <a:lstStyle/>
        <a:p>
          <a:pPr rtl="0"/>
          <a:endParaRPr lang="nb-NO" dirty="0"/>
        </a:p>
      </dgm:t>
    </dgm:pt>
    <dgm:pt modelId="{70F4C404-5432-48C2-B5D4-BFABE87E7856}" type="parTrans" cxnId="{6DEEA281-A0F0-42FD-A987-A6C67AE3E4E6}">
      <dgm:prSet/>
      <dgm:spPr/>
      <dgm:t>
        <a:bodyPr/>
        <a:lstStyle/>
        <a:p>
          <a:endParaRPr lang="nb-NO"/>
        </a:p>
      </dgm:t>
    </dgm:pt>
    <dgm:pt modelId="{19D28F88-4A6B-483F-9D9E-AA85B2045FF5}" type="sibTrans" cxnId="{6DEEA281-A0F0-42FD-A987-A6C67AE3E4E6}">
      <dgm:prSet/>
      <dgm:spPr/>
      <dgm:t>
        <a:bodyPr/>
        <a:lstStyle/>
        <a:p>
          <a:endParaRPr lang="nb-NO"/>
        </a:p>
      </dgm:t>
    </dgm:pt>
    <dgm:pt modelId="{CCA850AE-32BD-45C9-8740-663B863810A7}">
      <dgm:prSet/>
      <dgm:spPr/>
      <dgm:t>
        <a:bodyPr/>
        <a:lstStyle/>
        <a:p>
          <a:pPr rtl="0"/>
          <a:r>
            <a:rPr lang="nb-NO" dirty="0" smtClean="0"/>
            <a:t>Flere Web Services (WS)</a:t>
          </a:r>
          <a:endParaRPr lang="nb-NO" dirty="0"/>
        </a:p>
      </dgm:t>
    </dgm:pt>
    <dgm:pt modelId="{8B598740-C21F-464A-9AF4-6A4D3A20EE4A}" type="sibTrans" cxnId="{820DFC83-38BD-4A37-875B-DC5829CB0A63}">
      <dgm:prSet/>
      <dgm:spPr/>
      <dgm:t>
        <a:bodyPr/>
        <a:lstStyle/>
        <a:p>
          <a:endParaRPr lang="nb-NO"/>
        </a:p>
      </dgm:t>
    </dgm:pt>
    <dgm:pt modelId="{413490F6-F7A6-4331-B1F4-4EC15A3EF89A}" type="parTrans" cxnId="{820DFC83-38BD-4A37-875B-DC5829CB0A63}">
      <dgm:prSet/>
      <dgm:spPr/>
      <dgm:t>
        <a:bodyPr/>
        <a:lstStyle/>
        <a:p>
          <a:endParaRPr lang="nb-NO"/>
        </a:p>
      </dgm:t>
    </dgm:pt>
    <dgm:pt modelId="{AD81037D-E926-4807-A541-56D67DB5E96E}">
      <dgm:prSet/>
      <dgm:spPr/>
      <dgm:t>
        <a:bodyPr/>
        <a:lstStyle/>
        <a:p>
          <a:pPr rtl="0"/>
          <a:r>
            <a:rPr lang="en-US" dirty="0" smtClean="0"/>
            <a:t>Web Processing Services (WPS)</a:t>
          </a:r>
          <a:endParaRPr lang="nb-NO" dirty="0"/>
        </a:p>
      </dgm:t>
    </dgm:pt>
    <dgm:pt modelId="{80B85CAD-0B47-4E59-B90D-E9D549DF0FE0}" type="sibTrans" cxnId="{BD63FAB8-8766-4FF0-B95E-7F7A5BC574BF}">
      <dgm:prSet/>
      <dgm:spPr/>
      <dgm:t>
        <a:bodyPr/>
        <a:lstStyle/>
        <a:p>
          <a:endParaRPr lang="nb-NO"/>
        </a:p>
      </dgm:t>
    </dgm:pt>
    <dgm:pt modelId="{58AB5723-C46F-4E4C-B37F-9978F0775FAB}" type="parTrans" cxnId="{BD63FAB8-8766-4FF0-B95E-7F7A5BC574BF}">
      <dgm:prSet/>
      <dgm:spPr/>
      <dgm:t>
        <a:bodyPr/>
        <a:lstStyle/>
        <a:p>
          <a:endParaRPr lang="nb-NO"/>
        </a:p>
      </dgm:t>
    </dgm:pt>
    <dgm:pt modelId="{36C40C5E-EEA0-4D08-9812-81CBF4BAA676}">
      <dgm:prSet/>
      <dgm:spPr/>
      <dgm:t>
        <a:bodyPr/>
        <a:lstStyle/>
        <a:p>
          <a:pPr rtl="0"/>
          <a:r>
            <a:rPr lang="nb-NO" dirty="0" smtClean="0"/>
            <a:t>Web </a:t>
          </a:r>
          <a:r>
            <a:rPr lang="nb-NO" dirty="0" err="1" smtClean="0"/>
            <a:t>Coverage</a:t>
          </a:r>
          <a:r>
            <a:rPr lang="nb-NO" dirty="0" smtClean="0"/>
            <a:t> Services (WCS)</a:t>
          </a:r>
          <a:endParaRPr lang="nb-NO" dirty="0"/>
        </a:p>
      </dgm:t>
    </dgm:pt>
    <dgm:pt modelId="{932EE8FC-7848-4CF6-A4FF-2F18BB88A537}" type="sibTrans" cxnId="{B66B8A61-13EB-4301-9039-F2F140F2B766}">
      <dgm:prSet/>
      <dgm:spPr/>
      <dgm:t>
        <a:bodyPr/>
        <a:lstStyle/>
        <a:p>
          <a:endParaRPr lang="nb-NO"/>
        </a:p>
      </dgm:t>
    </dgm:pt>
    <dgm:pt modelId="{CE4027FB-0C7B-4242-B9B6-7AA01C7B5307}" type="parTrans" cxnId="{B66B8A61-13EB-4301-9039-F2F140F2B766}">
      <dgm:prSet/>
      <dgm:spPr/>
      <dgm:t>
        <a:bodyPr/>
        <a:lstStyle/>
        <a:p>
          <a:endParaRPr lang="nb-NO"/>
        </a:p>
      </dgm:t>
    </dgm:pt>
    <dgm:pt modelId="{623D4C78-0D50-449C-A062-BC36F5E3EF1A}">
      <dgm:prSet/>
      <dgm:spPr/>
      <dgm:t>
        <a:bodyPr/>
        <a:lstStyle/>
        <a:p>
          <a:pPr rtl="0"/>
          <a:r>
            <a:rPr lang="en-US" dirty="0" smtClean="0"/>
            <a:t>Web Feature Services (WFS)</a:t>
          </a:r>
          <a:endParaRPr lang="nb-NO" dirty="0"/>
        </a:p>
      </dgm:t>
    </dgm:pt>
    <dgm:pt modelId="{162FE0EA-8391-40D5-9E43-C0A193332D40}" type="sibTrans" cxnId="{1CA6A7D9-5CE6-4F1F-B950-864C90925254}">
      <dgm:prSet/>
      <dgm:spPr/>
      <dgm:t>
        <a:bodyPr/>
        <a:lstStyle/>
        <a:p>
          <a:endParaRPr lang="nb-NO"/>
        </a:p>
      </dgm:t>
    </dgm:pt>
    <dgm:pt modelId="{2145B20C-A2C1-45C7-8D84-F2D6BB47629F}" type="parTrans" cxnId="{1CA6A7D9-5CE6-4F1F-B950-864C90925254}">
      <dgm:prSet/>
      <dgm:spPr/>
      <dgm:t>
        <a:bodyPr/>
        <a:lstStyle/>
        <a:p>
          <a:endParaRPr lang="nb-NO"/>
        </a:p>
      </dgm:t>
    </dgm:pt>
    <dgm:pt modelId="{F8BCAD68-E11E-4BA9-BC8C-3EEF3DADDA9C}" type="pres">
      <dgm:prSet presAssocID="{48444E32-8027-4AA7-8FA8-9CB9EECC63B3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nb-NO"/>
        </a:p>
      </dgm:t>
    </dgm:pt>
    <dgm:pt modelId="{7A65143A-86CF-42BC-8985-5F5263333E94}" type="pres">
      <dgm:prSet presAssocID="{20B07681-CCFB-438B-A38F-5E7B3B79E062}" presName="parentText" presStyleLbl="node1" presStyleIdx="0" presStyleCnt="3" custLinFactNeighborX="-97">
        <dgm:presLayoutVars>
          <dgm:chMax val="0"/>
          <dgm:bulletEnabled val="1"/>
        </dgm:presLayoutVars>
      </dgm:prSet>
      <dgm:spPr/>
      <dgm:t>
        <a:bodyPr/>
        <a:lstStyle/>
        <a:p>
          <a:endParaRPr lang="nb-NO"/>
        </a:p>
      </dgm:t>
    </dgm:pt>
    <dgm:pt modelId="{4357C33C-F0F3-4B2B-8D8E-1B03D307AF11}" type="pres">
      <dgm:prSet presAssocID="{20B07681-CCFB-438B-A38F-5E7B3B79E062}" presName="childText" presStyleLbl="revTx" presStyleIdx="0" presStyleCnt="3">
        <dgm:presLayoutVars>
          <dgm:bulletEnabled val="1"/>
        </dgm:presLayoutVars>
      </dgm:prSet>
      <dgm:spPr/>
      <dgm:t>
        <a:bodyPr/>
        <a:lstStyle/>
        <a:p>
          <a:endParaRPr lang="nb-NO"/>
        </a:p>
      </dgm:t>
    </dgm:pt>
    <dgm:pt modelId="{657A4B76-4920-43C1-8330-D6196FDD9AE7}" type="pres">
      <dgm:prSet presAssocID="{E8937F74-37A0-4D39-AD4C-DEEC148C486A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nb-NO"/>
        </a:p>
      </dgm:t>
    </dgm:pt>
    <dgm:pt modelId="{9322E07D-4355-48F2-9618-117CA69E754D}" type="pres">
      <dgm:prSet presAssocID="{E8937F74-37A0-4D39-AD4C-DEEC148C486A}" presName="childText" presStyleLbl="revTx" presStyleIdx="1" presStyleCnt="3">
        <dgm:presLayoutVars>
          <dgm:bulletEnabled val="1"/>
        </dgm:presLayoutVars>
      </dgm:prSet>
      <dgm:spPr/>
      <dgm:t>
        <a:bodyPr/>
        <a:lstStyle/>
        <a:p>
          <a:endParaRPr lang="nb-NO"/>
        </a:p>
      </dgm:t>
    </dgm:pt>
    <dgm:pt modelId="{A6B93D31-B68D-49F6-9CBB-498CD6E7E89B}" type="pres">
      <dgm:prSet presAssocID="{AC604A3C-75D0-4646-9275-3280735D9E2D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nb-NO"/>
        </a:p>
      </dgm:t>
    </dgm:pt>
    <dgm:pt modelId="{EB0FE7ED-5DA8-469A-899D-577255FEEA73}" type="pres">
      <dgm:prSet presAssocID="{AC604A3C-75D0-4646-9275-3280735D9E2D}" presName="childText" presStyleLbl="revTx" presStyleIdx="2" presStyleCnt="3">
        <dgm:presLayoutVars>
          <dgm:bulletEnabled val="1"/>
        </dgm:presLayoutVars>
      </dgm:prSet>
      <dgm:spPr/>
      <dgm:t>
        <a:bodyPr/>
        <a:lstStyle/>
        <a:p>
          <a:endParaRPr lang="nb-NO"/>
        </a:p>
      </dgm:t>
    </dgm:pt>
  </dgm:ptLst>
  <dgm:cxnLst>
    <dgm:cxn modelId="{CB8EC5B4-85F1-4682-9AB8-3B43943DB593}" type="presOf" srcId="{20B07681-CCFB-438B-A38F-5E7B3B79E062}" destId="{7A65143A-86CF-42BC-8985-5F5263333E94}" srcOrd="0" destOrd="0" presId="urn:microsoft.com/office/officeart/2005/8/layout/vList2"/>
    <dgm:cxn modelId="{B66B8A61-13EB-4301-9039-F2F140F2B766}" srcId="{20B07681-CCFB-438B-A38F-5E7B3B79E062}" destId="{36C40C5E-EEA0-4D08-9812-81CBF4BAA676}" srcOrd="2" destOrd="0" parTransId="{CE4027FB-0C7B-4242-B9B6-7AA01C7B5307}" sibTransId="{932EE8FC-7848-4CF6-A4FF-2F18BB88A537}"/>
    <dgm:cxn modelId="{6FA96458-E699-48BB-A618-690C04875DB5}" srcId="{20B07681-CCFB-438B-A38F-5E7B3B79E062}" destId="{83C62C17-66F6-4DC1-BC66-4EF90DC23536}" srcOrd="0" destOrd="0" parTransId="{5C937791-EF2C-485A-B638-8694E9D65A91}" sibTransId="{0DCDA8A8-3095-4355-A005-93A64304F232}"/>
    <dgm:cxn modelId="{820DFC83-38BD-4A37-875B-DC5829CB0A63}" srcId="{20B07681-CCFB-438B-A38F-5E7B3B79E062}" destId="{CCA850AE-32BD-45C9-8740-663B863810A7}" srcOrd="4" destOrd="0" parTransId="{413490F6-F7A6-4331-B1F4-4EC15A3EF89A}" sibTransId="{8B598740-C21F-464A-9AF4-6A4D3A20EE4A}"/>
    <dgm:cxn modelId="{40CA85F8-76A3-418E-BADF-AA060DC9230A}" type="presOf" srcId="{573A88D4-30FB-4B51-9D6E-AD89903DAC27}" destId="{EB0FE7ED-5DA8-469A-899D-577255FEEA73}" srcOrd="0" destOrd="1" presId="urn:microsoft.com/office/officeart/2005/8/layout/vList2"/>
    <dgm:cxn modelId="{42AADA6D-F436-4A6A-AC7A-26FE35F52731}" type="presOf" srcId="{4CB962E8-C600-4AE1-97D0-34C2C9F471C8}" destId="{4357C33C-F0F3-4B2B-8D8E-1B03D307AF11}" srcOrd="0" destOrd="1" presId="urn:microsoft.com/office/officeart/2005/8/layout/vList2"/>
    <dgm:cxn modelId="{7FA7F1E7-9BD5-4F49-8A0F-C878E226C87A}" srcId="{48444E32-8027-4AA7-8FA8-9CB9EECC63B3}" destId="{E8937F74-37A0-4D39-AD4C-DEEC148C486A}" srcOrd="1" destOrd="0" parTransId="{91B94E9B-6AA6-461E-BE5D-2CA20306BF7A}" sibTransId="{639FAACE-93D9-4570-8A8E-8AAE388F3577}"/>
    <dgm:cxn modelId="{249FF479-CC94-42FC-817E-DD5872E874CE}" srcId="{48444E32-8027-4AA7-8FA8-9CB9EECC63B3}" destId="{20B07681-CCFB-438B-A38F-5E7B3B79E062}" srcOrd="0" destOrd="0" parTransId="{6FBFB8B2-6FF4-467E-AE04-13F2483F61CF}" sibTransId="{F0668F12-8B62-4D6E-861C-2C5C49865F7D}"/>
    <dgm:cxn modelId="{B39EB5A3-AEAF-4F69-8DEF-25226FEA8B26}" type="presOf" srcId="{36C40C5E-EEA0-4D08-9812-81CBF4BAA676}" destId="{4357C33C-F0F3-4B2B-8D8E-1B03D307AF11}" srcOrd="0" destOrd="4" presId="urn:microsoft.com/office/officeart/2005/8/layout/vList2"/>
    <dgm:cxn modelId="{020AB1A8-3DB1-4A61-8561-E45B95262C1A}" type="presOf" srcId="{CCA850AE-32BD-45C9-8740-663B863810A7}" destId="{4357C33C-F0F3-4B2B-8D8E-1B03D307AF11}" srcOrd="0" destOrd="6" presId="urn:microsoft.com/office/officeart/2005/8/layout/vList2"/>
    <dgm:cxn modelId="{B31AD399-59B5-430E-BD27-56FE2D4B89B2}" type="presOf" srcId="{E8937F74-37A0-4D39-AD4C-DEEC148C486A}" destId="{657A4B76-4920-43C1-8330-D6196FDD9AE7}" srcOrd="0" destOrd="0" presId="urn:microsoft.com/office/officeart/2005/8/layout/vList2"/>
    <dgm:cxn modelId="{5E2D83F9-E74A-497D-B6E1-1BB7B24150FF}" srcId="{83C62C17-66F6-4DC1-BC66-4EF90DC23536}" destId="{4CB962E8-C600-4AE1-97D0-34C2C9F471C8}" srcOrd="0" destOrd="0" parTransId="{36EF9619-C688-4525-9A0E-EA0277686D79}" sibTransId="{FBE33888-CFEA-42CB-AED5-A714BFF26DF6}"/>
    <dgm:cxn modelId="{6AD9BE3E-E037-4B3C-9245-E35A7ACFEF00}" srcId="{48444E32-8027-4AA7-8FA8-9CB9EECC63B3}" destId="{AC604A3C-75D0-4646-9275-3280735D9E2D}" srcOrd="2" destOrd="0" parTransId="{F7753650-3A86-44F1-9BA9-C58FDE4EB4B0}" sibTransId="{816560E0-2572-4983-8D10-903DE05296F3}"/>
    <dgm:cxn modelId="{3FC9E056-E634-43F3-B5DE-AB41C51CFC09}" type="presOf" srcId="{EB8F9AF4-290C-4B45-B156-1E1B1CF9D10B}" destId="{EB0FE7ED-5DA8-469A-899D-577255FEEA73}" srcOrd="0" destOrd="0" presId="urn:microsoft.com/office/officeart/2005/8/layout/vList2"/>
    <dgm:cxn modelId="{D06DCD92-FDFA-405C-BC13-DA16010E538F}" type="presOf" srcId="{83C62C17-66F6-4DC1-BC66-4EF90DC23536}" destId="{4357C33C-F0F3-4B2B-8D8E-1B03D307AF11}" srcOrd="0" destOrd="0" presId="urn:microsoft.com/office/officeart/2005/8/layout/vList2"/>
    <dgm:cxn modelId="{F27D6AE0-339B-4539-89E6-C17385B17ED5}" srcId="{83C62C17-66F6-4DC1-BC66-4EF90DC23536}" destId="{233A6FE5-63BA-4AAA-A9D4-D41C270248EA}" srcOrd="1" destOrd="0" parTransId="{69FF5255-7700-4903-A02C-F7B8F4F8F3E1}" sibTransId="{8C19AF9F-E76B-4D4D-85D6-4FF1BA03DCD9}"/>
    <dgm:cxn modelId="{BD63FAB8-8766-4FF0-B95E-7F7A5BC574BF}" srcId="{20B07681-CCFB-438B-A38F-5E7B3B79E062}" destId="{AD81037D-E926-4807-A541-56D67DB5E96E}" srcOrd="3" destOrd="0" parTransId="{58AB5723-C46F-4E4C-B37F-9978F0775FAB}" sibTransId="{80B85CAD-0B47-4E59-B90D-E9D549DF0FE0}"/>
    <dgm:cxn modelId="{6DEEA281-A0F0-42FD-A987-A6C67AE3E4E6}" srcId="{AC604A3C-75D0-4646-9275-3280735D9E2D}" destId="{573A88D4-30FB-4B51-9D6E-AD89903DAC27}" srcOrd="1" destOrd="0" parTransId="{70F4C404-5432-48C2-B5D4-BFABE87E7856}" sibTransId="{19D28F88-4A6B-483F-9D9E-AA85B2045FF5}"/>
    <dgm:cxn modelId="{77DEE26E-983C-43BB-9FBC-AC6660996877}" type="presOf" srcId="{AD81037D-E926-4807-A541-56D67DB5E96E}" destId="{4357C33C-F0F3-4B2B-8D8E-1B03D307AF11}" srcOrd="0" destOrd="5" presId="urn:microsoft.com/office/officeart/2005/8/layout/vList2"/>
    <dgm:cxn modelId="{ADC60EF1-6FAF-4698-80D5-76F8F7081A75}" type="presOf" srcId="{233A6FE5-63BA-4AAA-A9D4-D41C270248EA}" destId="{4357C33C-F0F3-4B2B-8D8E-1B03D307AF11}" srcOrd="0" destOrd="2" presId="urn:microsoft.com/office/officeart/2005/8/layout/vList2"/>
    <dgm:cxn modelId="{2DDC4A91-518D-4F52-BABB-075D180F0CD1}" type="presOf" srcId="{623D4C78-0D50-449C-A062-BC36F5E3EF1A}" destId="{4357C33C-F0F3-4B2B-8D8E-1B03D307AF11}" srcOrd="0" destOrd="3" presId="urn:microsoft.com/office/officeart/2005/8/layout/vList2"/>
    <dgm:cxn modelId="{1CA6A7D9-5CE6-4F1F-B950-864C90925254}" srcId="{20B07681-CCFB-438B-A38F-5E7B3B79E062}" destId="{623D4C78-0D50-449C-A062-BC36F5E3EF1A}" srcOrd="1" destOrd="0" parTransId="{2145B20C-A2C1-45C7-8D84-F2D6BB47629F}" sibTransId="{162FE0EA-8391-40D5-9E43-C0A193332D40}"/>
    <dgm:cxn modelId="{70B56B94-6BC6-443F-B17A-D2990CA8F37C}" type="presOf" srcId="{89AB4DD0-1BF2-4CA3-B7D8-0F941F91AF10}" destId="{9322E07D-4355-48F2-9618-117CA69E754D}" srcOrd="0" destOrd="0" presId="urn:microsoft.com/office/officeart/2005/8/layout/vList2"/>
    <dgm:cxn modelId="{2C494A43-8C6B-47C7-BF70-390647254C10}" srcId="{AC604A3C-75D0-4646-9275-3280735D9E2D}" destId="{EB8F9AF4-290C-4B45-B156-1E1B1CF9D10B}" srcOrd="0" destOrd="0" parTransId="{39634BF0-6911-4B30-ABD4-33A78E420956}" sibTransId="{8D9B50EE-9327-4C05-98B3-F657747A3AFC}"/>
    <dgm:cxn modelId="{C2A62D39-123C-4289-A579-2C09E8A97349}" type="presOf" srcId="{48444E32-8027-4AA7-8FA8-9CB9EECC63B3}" destId="{F8BCAD68-E11E-4BA9-BC8C-3EEF3DADDA9C}" srcOrd="0" destOrd="0" presId="urn:microsoft.com/office/officeart/2005/8/layout/vList2"/>
    <dgm:cxn modelId="{CA845898-755E-45FE-8EB9-7F97853842E2}" srcId="{E8937F74-37A0-4D39-AD4C-DEEC148C486A}" destId="{89AB4DD0-1BF2-4CA3-B7D8-0F941F91AF10}" srcOrd="0" destOrd="0" parTransId="{2F450718-7884-4A0A-8035-58CA950767F5}" sibTransId="{ABA80D6A-601F-41AE-B6E0-7F378355DD88}"/>
    <dgm:cxn modelId="{294C0DB5-889F-4AA0-ACF8-AD8561E87889}" type="presOf" srcId="{AC604A3C-75D0-4646-9275-3280735D9E2D}" destId="{A6B93D31-B68D-49F6-9CBB-498CD6E7E89B}" srcOrd="0" destOrd="0" presId="urn:microsoft.com/office/officeart/2005/8/layout/vList2"/>
    <dgm:cxn modelId="{96C0355E-38D3-45EF-9A5F-A241F2C446AB}" type="presParOf" srcId="{F8BCAD68-E11E-4BA9-BC8C-3EEF3DADDA9C}" destId="{7A65143A-86CF-42BC-8985-5F5263333E94}" srcOrd="0" destOrd="0" presId="urn:microsoft.com/office/officeart/2005/8/layout/vList2"/>
    <dgm:cxn modelId="{BCA118C0-B9E7-49AF-BD29-37BCCC755BE3}" type="presParOf" srcId="{F8BCAD68-E11E-4BA9-BC8C-3EEF3DADDA9C}" destId="{4357C33C-F0F3-4B2B-8D8E-1B03D307AF11}" srcOrd="1" destOrd="0" presId="urn:microsoft.com/office/officeart/2005/8/layout/vList2"/>
    <dgm:cxn modelId="{24EB5816-6826-478E-BE03-3A78CD7B1889}" type="presParOf" srcId="{F8BCAD68-E11E-4BA9-BC8C-3EEF3DADDA9C}" destId="{657A4B76-4920-43C1-8330-D6196FDD9AE7}" srcOrd="2" destOrd="0" presId="urn:microsoft.com/office/officeart/2005/8/layout/vList2"/>
    <dgm:cxn modelId="{56506DB2-0EFE-4911-9CA6-50B85628C23C}" type="presParOf" srcId="{F8BCAD68-E11E-4BA9-BC8C-3EEF3DADDA9C}" destId="{9322E07D-4355-48F2-9618-117CA69E754D}" srcOrd="3" destOrd="0" presId="urn:microsoft.com/office/officeart/2005/8/layout/vList2"/>
    <dgm:cxn modelId="{6C77D474-3EF5-4F27-A151-2C5B2C6BC036}" type="presParOf" srcId="{F8BCAD68-E11E-4BA9-BC8C-3EEF3DADDA9C}" destId="{A6B93D31-B68D-49F6-9CBB-498CD6E7E89B}" srcOrd="4" destOrd="0" presId="urn:microsoft.com/office/officeart/2005/8/layout/vList2"/>
    <dgm:cxn modelId="{4ADF2571-EEF0-41F0-978E-FF6B41E74115}" type="presParOf" srcId="{F8BCAD68-E11E-4BA9-BC8C-3EEF3DADDA9C}" destId="{EB0FE7ED-5DA8-469A-899D-577255FEEA73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616DDD8-D2EB-444A-9FE4-CD7ADF460312}" type="doc">
      <dgm:prSet loTypeId="urn:microsoft.com/office/officeart/2005/8/layout/cycle3" loCatId="cycle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nb-NO"/>
        </a:p>
      </dgm:t>
    </dgm:pt>
    <dgm:pt modelId="{711C248B-E53E-4676-AEF4-B62AC8C11E4A}">
      <dgm:prSet/>
      <dgm:spPr/>
      <dgm:t>
        <a:bodyPr/>
        <a:lstStyle/>
        <a:p>
          <a:pPr rtl="0"/>
          <a:r>
            <a:rPr lang="nb-NO" dirty="0" smtClean="0"/>
            <a:t>Myndigheter</a:t>
          </a:r>
          <a:endParaRPr lang="nb-NO" dirty="0"/>
        </a:p>
      </dgm:t>
    </dgm:pt>
    <dgm:pt modelId="{358DB8E0-6702-4C39-A543-3687E7B2E4BD}" type="parTrans" cxnId="{E47EE2E1-E97A-4613-A0AB-E5F905BE4C5E}">
      <dgm:prSet/>
      <dgm:spPr/>
      <dgm:t>
        <a:bodyPr/>
        <a:lstStyle/>
        <a:p>
          <a:endParaRPr lang="nb-NO"/>
        </a:p>
      </dgm:t>
    </dgm:pt>
    <dgm:pt modelId="{E6CB9950-CDD8-490C-B37C-E43DC529E849}" type="sibTrans" cxnId="{E47EE2E1-E97A-4613-A0AB-E5F905BE4C5E}">
      <dgm:prSet/>
      <dgm:spPr/>
      <dgm:t>
        <a:bodyPr/>
        <a:lstStyle/>
        <a:p>
          <a:endParaRPr lang="nb-NO"/>
        </a:p>
      </dgm:t>
    </dgm:pt>
    <dgm:pt modelId="{BE0D5068-42B9-4C35-9C35-94E88F58315C}">
      <dgm:prSet/>
      <dgm:spPr/>
      <dgm:t>
        <a:bodyPr/>
        <a:lstStyle/>
        <a:p>
          <a:pPr rtl="0"/>
          <a:r>
            <a:rPr lang="nb-NO" dirty="0" smtClean="0"/>
            <a:t> Forvalter </a:t>
          </a:r>
          <a:r>
            <a:rPr lang="nb-NO" b="1" dirty="0" smtClean="0"/>
            <a:t>felles</a:t>
          </a:r>
          <a:r>
            <a:rPr lang="nb-NO" dirty="0" smtClean="0"/>
            <a:t> </a:t>
          </a:r>
          <a:r>
            <a:rPr lang="nb-NO" b="1" dirty="0" smtClean="0"/>
            <a:t>infrastruktur</a:t>
          </a:r>
          <a:endParaRPr lang="nb-NO" b="1" dirty="0"/>
        </a:p>
      </dgm:t>
    </dgm:pt>
    <dgm:pt modelId="{D56BAD5B-82A5-44CF-AA30-A8410A427767}" type="parTrans" cxnId="{6996E36F-DFEF-4A9D-B327-B01AA1853FF6}">
      <dgm:prSet/>
      <dgm:spPr/>
      <dgm:t>
        <a:bodyPr/>
        <a:lstStyle/>
        <a:p>
          <a:endParaRPr lang="nb-NO"/>
        </a:p>
      </dgm:t>
    </dgm:pt>
    <dgm:pt modelId="{5CC65B1B-3488-4C5B-B3CA-1F67D405D3F0}" type="sibTrans" cxnId="{6996E36F-DFEF-4A9D-B327-B01AA1853FF6}">
      <dgm:prSet/>
      <dgm:spPr/>
      <dgm:t>
        <a:bodyPr/>
        <a:lstStyle/>
        <a:p>
          <a:endParaRPr lang="nb-NO"/>
        </a:p>
      </dgm:t>
    </dgm:pt>
    <dgm:pt modelId="{345235CB-1C36-4ABF-A18C-8C744D6CF885}">
      <dgm:prSet/>
      <dgm:spPr/>
      <dgm:t>
        <a:bodyPr/>
        <a:lstStyle/>
        <a:p>
          <a:pPr rtl="0"/>
          <a:r>
            <a:rPr lang="nb-NO" dirty="0" smtClean="0"/>
            <a:t> Tar risiker og utvikler ny teknologi</a:t>
          </a:r>
          <a:endParaRPr lang="nb-NO" dirty="0"/>
        </a:p>
      </dgm:t>
    </dgm:pt>
    <dgm:pt modelId="{45A49BA9-8173-438D-AA19-E50C4ED80FC5}" type="parTrans" cxnId="{2C33EF5D-62A5-431D-98AA-602972F90462}">
      <dgm:prSet/>
      <dgm:spPr/>
      <dgm:t>
        <a:bodyPr/>
        <a:lstStyle/>
        <a:p>
          <a:endParaRPr lang="nb-NO"/>
        </a:p>
      </dgm:t>
    </dgm:pt>
    <dgm:pt modelId="{DFB1B23B-5281-456E-B8C6-C79B57B53A2D}" type="sibTrans" cxnId="{2C33EF5D-62A5-431D-98AA-602972F90462}">
      <dgm:prSet/>
      <dgm:spPr/>
      <dgm:t>
        <a:bodyPr/>
        <a:lstStyle/>
        <a:p>
          <a:endParaRPr lang="nb-NO"/>
        </a:p>
      </dgm:t>
    </dgm:pt>
    <dgm:pt modelId="{281C777B-833F-4241-B5A7-024E0F08AF86}">
      <dgm:prSet/>
      <dgm:spPr/>
      <dgm:t>
        <a:bodyPr/>
        <a:lstStyle/>
        <a:p>
          <a:pPr rtl="0"/>
          <a:r>
            <a:rPr lang="nb-NO" dirty="0" smtClean="0"/>
            <a:t> Legger resultatene i det åpne</a:t>
          </a:r>
          <a:endParaRPr lang="nb-NO" dirty="0"/>
        </a:p>
      </dgm:t>
    </dgm:pt>
    <dgm:pt modelId="{CBD1BD56-F876-457D-94B8-738E75B1991A}" type="parTrans" cxnId="{7FAA25D0-DDF5-41B0-84F4-9811E2C05ADE}">
      <dgm:prSet/>
      <dgm:spPr/>
      <dgm:t>
        <a:bodyPr/>
        <a:lstStyle/>
        <a:p>
          <a:endParaRPr lang="nb-NO"/>
        </a:p>
      </dgm:t>
    </dgm:pt>
    <dgm:pt modelId="{82896BAA-AEEA-4B58-BBEB-AC2531DE61C8}" type="sibTrans" cxnId="{7FAA25D0-DDF5-41B0-84F4-9811E2C05ADE}">
      <dgm:prSet/>
      <dgm:spPr/>
      <dgm:t>
        <a:bodyPr/>
        <a:lstStyle/>
        <a:p>
          <a:endParaRPr lang="nb-NO"/>
        </a:p>
      </dgm:t>
    </dgm:pt>
    <dgm:pt modelId="{6DACDB4D-2CEC-449F-83BD-5B7E8C38769D}">
      <dgm:prSet/>
      <dgm:spPr/>
      <dgm:t>
        <a:bodyPr/>
        <a:lstStyle/>
        <a:p>
          <a:pPr rtl="0"/>
          <a:r>
            <a:rPr lang="nb-NO" dirty="0" smtClean="0"/>
            <a:t>Næringslivet </a:t>
          </a:r>
          <a:endParaRPr lang="nb-NO" dirty="0"/>
        </a:p>
      </dgm:t>
    </dgm:pt>
    <dgm:pt modelId="{AA44E081-F38C-4E9D-A06C-7AD7DEB466AD}" type="parTrans" cxnId="{8800EC5D-B971-480C-86BB-B8ACF4F39203}">
      <dgm:prSet/>
      <dgm:spPr/>
      <dgm:t>
        <a:bodyPr/>
        <a:lstStyle/>
        <a:p>
          <a:endParaRPr lang="nb-NO"/>
        </a:p>
      </dgm:t>
    </dgm:pt>
    <dgm:pt modelId="{38B7A346-439D-4A69-BD0A-FE9F16DFD8DB}" type="sibTrans" cxnId="{8800EC5D-B971-480C-86BB-B8ACF4F39203}">
      <dgm:prSet/>
      <dgm:spPr/>
      <dgm:t>
        <a:bodyPr/>
        <a:lstStyle/>
        <a:p>
          <a:endParaRPr lang="nb-NO"/>
        </a:p>
      </dgm:t>
    </dgm:pt>
    <dgm:pt modelId="{D7CE49F0-8574-4C21-AC59-380EAB1C2802}">
      <dgm:prSet/>
      <dgm:spPr/>
      <dgm:t>
        <a:bodyPr/>
        <a:lstStyle/>
        <a:p>
          <a:pPr rtl="0"/>
          <a:r>
            <a:rPr lang="nb-NO" dirty="0" smtClean="0"/>
            <a:t> Tilbyr utvikling av åpne løsninger</a:t>
          </a:r>
          <a:endParaRPr lang="nb-NO" dirty="0"/>
        </a:p>
      </dgm:t>
    </dgm:pt>
    <dgm:pt modelId="{269CB0AC-BD65-48BF-9866-832E4704A16E}" type="parTrans" cxnId="{0A734C10-B2D7-4587-A161-AD114B141612}">
      <dgm:prSet/>
      <dgm:spPr/>
      <dgm:t>
        <a:bodyPr/>
        <a:lstStyle/>
        <a:p>
          <a:endParaRPr lang="nb-NO"/>
        </a:p>
      </dgm:t>
    </dgm:pt>
    <dgm:pt modelId="{2B104403-2535-40B1-8689-1CD57C98B6C8}" type="sibTrans" cxnId="{0A734C10-B2D7-4587-A161-AD114B141612}">
      <dgm:prSet/>
      <dgm:spPr/>
      <dgm:t>
        <a:bodyPr/>
        <a:lstStyle/>
        <a:p>
          <a:endParaRPr lang="nb-NO"/>
        </a:p>
      </dgm:t>
    </dgm:pt>
    <dgm:pt modelId="{392762C8-FCC9-4A5F-91B7-844712149704}">
      <dgm:prSet/>
      <dgm:spPr/>
      <dgm:t>
        <a:bodyPr/>
        <a:lstStyle/>
        <a:p>
          <a:pPr rtl="0"/>
          <a:r>
            <a:rPr lang="nb-NO" dirty="0" smtClean="0"/>
            <a:t> Får forutsigbar risiko og pris</a:t>
          </a:r>
          <a:endParaRPr lang="nb-NO" dirty="0"/>
        </a:p>
      </dgm:t>
    </dgm:pt>
    <dgm:pt modelId="{D31B9783-C9D4-4534-BA91-8778B2AF0A12}" type="parTrans" cxnId="{EBDD043F-1E3F-4E75-B88A-8ED8120E3A6D}">
      <dgm:prSet/>
      <dgm:spPr/>
      <dgm:t>
        <a:bodyPr/>
        <a:lstStyle/>
        <a:p>
          <a:endParaRPr lang="nb-NO"/>
        </a:p>
      </dgm:t>
    </dgm:pt>
    <dgm:pt modelId="{B81D50B1-CA08-4FC4-8F75-5F472AF711C8}" type="sibTrans" cxnId="{EBDD043F-1E3F-4E75-B88A-8ED8120E3A6D}">
      <dgm:prSet/>
      <dgm:spPr/>
      <dgm:t>
        <a:bodyPr/>
        <a:lstStyle/>
        <a:p>
          <a:endParaRPr lang="nb-NO"/>
        </a:p>
      </dgm:t>
    </dgm:pt>
    <dgm:pt modelId="{24A5DAD7-F53C-4093-B84A-04BB3A581322}">
      <dgm:prSet/>
      <dgm:spPr/>
      <dgm:t>
        <a:bodyPr/>
        <a:lstStyle/>
        <a:p>
          <a:pPr rtl="0"/>
          <a:r>
            <a:rPr lang="nb-NO" dirty="0" smtClean="0"/>
            <a:t>Offentligheten</a:t>
          </a:r>
          <a:endParaRPr lang="nb-NO" dirty="0"/>
        </a:p>
      </dgm:t>
    </dgm:pt>
    <dgm:pt modelId="{4591CF7C-5A89-4880-93A8-D79F0AC1BA9B}" type="parTrans" cxnId="{79B7775F-30FE-42F8-A97E-CC69DF338178}">
      <dgm:prSet/>
      <dgm:spPr/>
      <dgm:t>
        <a:bodyPr/>
        <a:lstStyle/>
        <a:p>
          <a:endParaRPr lang="nb-NO"/>
        </a:p>
      </dgm:t>
    </dgm:pt>
    <dgm:pt modelId="{B9C06BA9-2E8A-4C8F-A722-EC2C8EDC5D9F}" type="sibTrans" cxnId="{79B7775F-30FE-42F8-A97E-CC69DF338178}">
      <dgm:prSet/>
      <dgm:spPr/>
      <dgm:t>
        <a:bodyPr/>
        <a:lstStyle/>
        <a:p>
          <a:endParaRPr lang="nb-NO"/>
        </a:p>
      </dgm:t>
    </dgm:pt>
    <dgm:pt modelId="{589BC253-8A6C-42A1-86E3-5B1BA50CD65F}">
      <dgm:prSet/>
      <dgm:spPr/>
      <dgm:t>
        <a:bodyPr/>
        <a:lstStyle/>
        <a:p>
          <a:pPr rtl="0"/>
          <a:r>
            <a:rPr lang="nb-NO" dirty="0" smtClean="0"/>
            <a:t> Får innsyn i felles løsninger/data</a:t>
          </a:r>
          <a:endParaRPr lang="nb-NO" dirty="0"/>
        </a:p>
      </dgm:t>
    </dgm:pt>
    <dgm:pt modelId="{982C4F55-1F20-4668-A19A-E001C8031172}" type="parTrans" cxnId="{9D575D71-EF59-4933-A2F8-863F3DD73834}">
      <dgm:prSet/>
      <dgm:spPr/>
      <dgm:t>
        <a:bodyPr/>
        <a:lstStyle/>
        <a:p>
          <a:endParaRPr lang="nb-NO"/>
        </a:p>
      </dgm:t>
    </dgm:pt>
    <dgm:pt modelId="{66589A77-0CFF-4E15-9435-E546BDDEA44B}" type="sibTrans" cxnId="{9D575D71-EF59-4933-A2F8-863F3DD73834}">
      <dgm:prSet/>
      <dgm:spPr/>
      <dgm:t>
        <a:bodyPr/>
        <a:lstStyle/>
        <a:p>
          <a:endParaRPr lang="nb-NO"/>
        </a:p>
      </dgm:t>
    </dgm:pt>
    <dgm:pt modelId="{34A52964-99B9-4A89-B86C-F3F09A6AEB60}">
      <dgm:prSet/>
      <dgm:spPr/>
      <dgm:t>
        <a:bodyPr/>
        <a:lstStyle/>
        <a:p>
          <a:pPr rtl="0"/>
          <a:r>
            <a:rPr lang="nb-NO" dirty="0" smtClean="0"/>
            <a:t> Bidrar i test og utvikling</a:t>
          </a:r>
          <a:endParaRPr lang="nb-NO" dirty="0"/>
        </a:p>
      </dgm:t>
    </dgm:pt>
    <dgm:pt modelId="{1408CDCD-3DC1-41C3-8C71-5D309C54284C}" type="parTrans" cxnId="{21836150-73AA-4810-8B35-18309DB9E5A0}">
      <dgm:prSet/>
      <dgm:spPr/>
      <dgm:t>
        <a:bodyPr/>
        <a:lstStyle/>
        <a:p>
          <a:endParaRPr lang="nb-NO"/>
        </a:p>
      </dgm:t>
    </dgm:pt>
    <dgm:pt modelId="{8FCDA43C-BCB0-427E-BCCE-442F6D738BAA}" type="sibTrans" cxnId="{21836150-73AA-4810-8B35-18309DB9E5A0}">
      <dgm:prSet/>
      <dgm:spPr/>
      <dgm:t>
        <a:bodyPr/>
        <a:lstStyle/>
        <a:p>
          <a:endParaRPr lang="nb-NO"/>
        </a:p>
      </dgm:t>
    </dgm:pt>
    <dgm:pt modelId="{32FCB860-6E03-4A04-887D-63B6B393B226}">
      <dgm:prSet/>
      <dgm:spPr/>
      <dgm:t>
        <a:bodyPr/>
        <a:lstStyle/>
        <a:p>
          <a:pPr rtl="0"/>
          <a:endParaRPr lang="nb-NO" dirty="0"/>
        </a:p>
      </dgm:t>
    </dgm:pt>
    <dgm:pt modelId="{7C7B8E72-8418-401B-ADEC-5E62BBF749FF}" type="parTrans" cxnId="{D2B23A98-D390-41FB-8474-BE38FA553609}">
      <dgm:prSet/>
      <dgm:spPr/>
      <dgm:t>
        <a:bodyPr/>
        <a:lstStyle/>
        <a:p>
          <a:endParaRPr lang="nb-NO"/>
        </a:p>
      </dgm:t>
    </dgm:pt>
    <dgm:pt modelId="{9FBCFCB1-AC26-421D-91AB-2449FEDCB7B3}" type="sibTrans" cxnId="{D2B23A98-D390-41FB-8474-BE38FA553609}">
      <dgm:prSet/>
      <dgm:spPr/>
      <dgm:t>
        <a:bodyPr/>
        <a:lstStyle/>
        <a:p>
          <a:endParaRPr lang="nb-NO"/>
        </a:p>
      </dgm:t>
    </dgm:pt>
    <dgm:pt modelId="{B3C3FB16-9DAC-4571-AB84-BDD2439FE604}">
      <dgm:prSet/>
      <dgm:spPr/>
      <dgm:t>
        <a:bodyPr/>
        <a:lstStyle/>
        <a:p>
          <a:pPr rtl="0"/>
          <a:r>
            <a:rPr lang="nb-NO" dirty="0" smtClean="0"/>
            <a:t> Bruker/setter åpne standarder</a:t>
          </a:r>
          <a:endParaRPr lang="nb-NO" dirty="0"/>
        </a:p>
      </dgm:t>
    </dgm:pt>
    <dgm:pt modelId="{24F7D192-E148-4E3E-8779-A05788684AC1}" type="parTrans" cxnId="{B04D7FCD-5174-4F43-A19C-9450AC6209BF}">
      <dgm:prSet/>
      <dgm:spPr/>
      <dgm:t>
        <a:bodyPr/>
        <a:lstStyle/>
        <a:p>
          <a:endParaRPr lang="nb-NO"/>
        </a:p>
      </dgm:t>
    </dgm:pt>
    <dgm:pt modelId="{73C1A3E4-CCD0-49F1-A0B7-AA945B2B2041}" type="sibTrans" cxnId="{B04D7FCD-5174-4F43-A19C-9450AC6209BF}">
      <dgm:prSet/>
      <dgm:spPr/>
      <dgm:t>
        <a:bodyPr/>
        <a:lstStyle/>
        <a:p>
          <a:endParaRPr lang="nb-NO"/>
        </a:p>
      </dgm:t>
    </dgm:pt>
    <dgm:pt modelId="{18C03720-A48F-48B0-9A2C-B087A03A2356}">
      <dgm:prSet/>
      <dgm:spPr/>
      <dgm:t>
        <a:bodyPr/>
        <a:lstStyle/>
        <a:p>
          <a:pPr rtl="0"/>
          <a:r>
            <a:rPr lang="nb-NO" dirty="0" smtClean="0"/>
            <a:t> Utvikler spesialløsninger på felles grunnlag</a:t>
          </a:r>
          <a:endParaRPr lang="nb-NO" dirty="0"/>
        </a:p>
      </dgm:t>
    </dgm:pt>
    <dgm:pt modelId="{DFD11A6C-1CFA-41BE-9885-11683D06A7A5}" type="parTrans" cxnId="{191523CE-2A4C-42CA-A61E-8F4961875E6C}">
      <dgm:prSet/>
      <dgm:spPr/>
      <dgm:t>
        <a:bodyPr/>
        <a:lstStyle/>
        <a:p>
          <a:endParaRPr lang="nb-NO"/>
        </a:p>
      </dgm:t>
    </dgm:pt>
    <dgm:pt modelId="{905FC361-8198-4B73-85EF-008C8B4BDD6D}" type="sibTrans" cxnId="{191523CE-2A4C-42CA-A61E-8F4961875E6C}">
      <dgm:prSet/>
      <dgm:spPr/>
      <dgm:t>
        <a:bodyPr/>
        <a:lstStyle/>
        <a:p>
          <a:endParaRPr lang="nb-NO"/>
        </a:p>
      </dgm:t>
    </dgm:pt>
    <dgm:pt modelId="{7C7AA06D-89D8-4B5A-816E-B4826E41F536}" type="pres">
      <dgm:prSet presAssocID="{D616DDD8-D2EB-444A-9FE4-CD7ADF460312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nb-NO"/>
        </a:p>
      </dgm:t>
    </dgm:pt>
    <dgm:pt modelId="{1AAEF1AB-9595-4EA7-815A-7E700E172332}" type="pres">
      <dgm:prSet presAssocID="{D616DDD8-D2EB-444A-9FE4-CD7ADF460312}" presName="cycle" presStyleCnt="0"/>
      <dgm:spPr/>
    </dgm:pt>
    <dgm:pt modelId="{94A503F7-DD69-4194-9C7E-C7CF98D4F1C9}" type="pres">
      <dgm:prSet presAssocID="{711C248B-E53E-4676-AEF4-B62AC8C11E4A}" presName="nodeFirst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nb-NO"/>
        </a:p>
      </dgm:t>
    </dgm:pt>
    <dgm:pt modelId="{C491CCCD-E6F8-47A3-BC1B-44BD1C51FD54}" type="pres">
      <dgm:prSet presAssocID="{E6CB9950-CDD8-490C-B37C-E43DC529E849}" presName="sibTransFirstNode" presStyleLbl="bgShp" presStyleIdx="0" presStyleCnt="1"/>
      <dgm:spPr/>
      <dgm:t>
        <a:bodyPr/>
        <a:lstStyle/>
        <a:p>
          <a:endParaRPr lang="nb-NO"/>
        </a:p>
      </dgm:t>
    </dgm:pt>
    <dgm:pt modelId="{CFE72CB8-03A4-4294-B465-D728E5C5C6D7}" type="pres">
      <dgm:prSet presAssocID="{6DACDB4D-2CEC-449F-83BD-5B7E8C38769D}" presName="nodeFollowingNodes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nb-NO"/>
        </a:p>
      </dgm:t>
    </dgm:pt>
    <dgm:pt modelId="{D183AA02-25DE-466A-932C-313EF9202B31}" type="pres">
      <dgm:prSet presAssocID="{24A5DAD7-F53C-4093-B84A-04BB3A581322}" presName="nodeFollowingNodes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nb-NO"/>
        </a:p>
      </dgm:t>
    </dgm:pt>
  </dgm:ptLst>
  <dgm:cxnLst>
    <dgm:cxn modelId="{21836150-73AA-4810-8B35-18309DB9E5A0}" srcId="{24A5DAD7-F53C-4093-B84A-04BB3A581322}" destId="{34A52964-99B9-4A89-B86C-F3F09A6AEB60}" srcOrd="1" destOrd="0" parTransId="{1408CDCD-3DC1-41C3-8C71-5D309C54284C}" sibTransId="{8FCDA43C-BCB0-427E-BCCE-442F6D738BAA}"/>
    <dgm:cxn modelId="{7D1F78DD-6193-4860-AD6F-905DF7FA2708}" type="presOf" srcId="{E6CB9950-CDD8-490C-B37C-E43DC529E849}" destId="{C491CCCD-E6F8-47A3-BC1B-44BD1C51FD54}" srcOrd="0" destOrd="0" presId="urn:microsoft.com/office/officeart/2005/8/layout/cycle3"/>
    <dgm:cxn modelId="{2C33EF5D-62A5-431D-98AA-602972F90462}" srcId="{711C248B-E53E-4676-AEF4-B62AC8C11E4A}" destId="{345235CB-1C36-4ABF-A18C-8C744D6CF885}" srcOrd="1" destOrd="0" parTransId="{45A49BA9-8173-438D-AA19-E50C4ED80FC5}" sibTransId="{DFB1B23B-5281-456E-B8C6-C79B57B53A2D}"/>
    <dgm:cxn modelId="{E989BE1E-7BF2-414F-AF48-4E13BD474418}" type="presOf" srcId="{711C248B-E53E-4676-AEF4-B62AC8C11E4A}" destId="{94A503F7-DD69-4194-9C7E-C7CF98D4F1C9}" srcOrd="0" destOrd="0" presId="urn:microsoft.com/office/officeart/2005/8/layout/cycle3"/>
    <dgm:cxn modelId="{D9AC1859-52F6-449C-9B8E-39858DA68373}" type="presOf" srcId="{D616DDD8-D2EB-444A-9FE4-CD7ADF460312}" destId="{7C7AA06D-89D8-4B5A-816E-B4826E41F536}" srcOrd="0" destOrd="0" presId="urn:microsoft.com/office/officeart/2005/8/layout/cycle3"/>
    <dgm:cxn modelId="{6EA10AFD-44F9-4936-9605-D50B772CED48}" type="presOf" srcId="{589BC253-8A6C-42A1-86E3-5B1BA50CD65F}" destId="{D183AA02-25DE-466A-932C-313EF9202B31}" srcOrd="0" destOrd="1" presId="urn:microsoft.com/office/officeart/2005/8/layout/cycle3"/>
    <dgm:cxn modelId="{EBDD043F-1E3F-4E75-B88A-8ED8120E3A6D}" srcId="{6DACDB4D-2CEC-449F-83BD-5B7E8C38769D}" destId="{392762C8-FCC9-4A5F-91B7-844712149704}" srcOrd="2" destOrd="0" parTransId="{D31B9783-C9D4-4534-BA91-8778B2AF0A12}" sibTransId="{B81D50B1-CA08-4FC4-8F75-5F472AF711C8}"/>
    <dgm:cxn modelId="{7FAA25D0-DDF5-41B0-84F4-9811E2C05ADE}" srcId="{711C248B-E53E-4676-AEF4-B62AC8C11E4A}" destId="{281C777B-833F-4241-B5A7-024E0F08AF86}" srcOrd="2" destOrd="0" parTransId="{CBD1BD56-F876-457D-94B8-738E75B1991A}" sibTransId="{82896BAA-AEEA-4B58-BBEB-AC2531DE61C8}"/>
    <dgm:cxn modelId="{0A734C10-B2D7-4587-A161-AD114B141612}" srcId="{6DACDB4D-2CEC-449F-83BD-5B7E8C38769D}" destId="{D7CE49F0-8574-4C21-AC59-380EAB1C2802}" srcOrd="0" destOrd="0" parTransId="{269CB0AC-BD65-48BF-9866-832E4704A16E}" sibTransId="{2B104403-2535-40B1-8689-1CD57C98B6C8}"/>
    <dgm:cxn modelId="{951B6383-D9AD-4264-A031-EC53BDFABEC7}" type="presOf" srcId="{34A52964-99B9-4A89-B86C-F3F09A6AEB60}" destId="{D183AA02-25DE-466A-932C-313EF9202B31}" srcOrd="0" destOrd="2" presId="urn:microsoft.com/office/officeart/2005/8/layout/cycle3"/>
    <dgm:cxn modelId="{2882E6E4-D9EA-450F-9E14-0F8B7717B8C7}" type="presOf" srcId="{281C777B-833F-4241-B5A7-024E0F08AF86}" destId="{94A503F7-DD69-4194-9C7E-C7CF98D4F1C9}" srcOrd="0" destOrd="3" presId="urn:microsoft.com/office/officeart/2005/8/layout/cycle3"/>
    <dgm:cxn modelId="{AA684DE4-7C9A-4A4F-B57A-5EFA54366E13}" type="presOf" srcId="{6DACDB4D-2CEC-449F-83BD-5B7E8C38769D}" destId="{CFE72CB8-03A4-4294-B465-D728E5C5C6D7}" srcOrd="0" destOrd="0" presId="urn:microsoft.com/office/officeart/2005/8/layout/cycle3"/>
    <dgm:cxn modelId="{5CA52955-3802-4D9F-B012-CC63C9AEDDE3}" type="presOf" srcId="{BE0D5068-42B9-4C35-9C35-94E88F58315C}" destId="{94A503F7-DD69-4194-9C7E-C7CF98D4F1C9}" srcOrd="0" destOrd="1" presId="urn:microsoft.com/office/officeart/2005/8/layout/cycle3"/>
    <dgm:cxn modelId="{B04D7FCD-5174-4F43-A19C-9450AC6209BF}" srcId="{711C248B-E53E-4676-AEF4-B62AC8C11E4A}" destId="{B3C3FB16-9DAC-4571-AB84-BDD2439FE604}" srcOrd="3" destOrd="0" parTransId="{24F7D192-E148-4E3E-8779-A05788684AC1}" sibTransId="{73C1A3E4-CCD0-49F1-A0B7-AA945B2B2041}"/>
    <dgm:cxn modelId="{03577B81-14B6-4E32-8DDE-B0470FAC5728}" type="presOf" srcId="{24A5DAD7-F53C-4093-B84A-04BB3A581322}" destId="{D183AA02-25DE-466A-932C-313EF9202B31}" srcOrd="0" destOrd="0" presId="urn:microsoft.com/office/officeart/2005/8/layout/cycle3"/>
    <dgm:cxn modelId="{191523CE-2A4C-42CA-A61E-8F4961875E6C}" srcId="{6DACDB4D-2CEC-449F-83BD-5B7E8C38769D}" destId="{18C03720-A48F-48B0-9A2C-B087A03A2356}" srcOrd="1" destOrd="0" parTransId="{DFD11A6C-1CFA-41BE-9885-11683D06A7A5}" sibTransId="{905FC361-8198-4B73-85EF-008C8B4BDD6D}"/>
    <dgm:cxn modelId="{6FAAFBDE-633B-44DA-8BA8-F84F4648C2CB}" type="presOf" srcId="{345235CB-1C36-4ABF-A18C-8C744D6CF885}" destId="{94A503F7-DD69-4194-9C7E-C7CF98D4F1C9}" srcOrd="0" destOrd="2" presId="urn:microsoft.com/office/officeart/2005/8/layout/cycle3"/>
    <dgm:cxn modelId="{B2ADA672-6ACF-4EF4-9A9B-2A73082398C2}" type="presOf" srcId="{18C03720-A48F-48B0-9A2C-B087A03A2356}" destId="{CFE72CB8-03A4-4294-B465-D728E5C5C6D7}" srcOrd="0" destOrd="2" presId="urn:microsoft.com/office/officeart/2005/8/layout/cycle3"/>
    <dgm:cxn modelId="{A198A926-F9EC-4B94-84A4-8279D121F97A}" type="presOf" srcId="{B3C3FB16-9DAC-4571-AB84-BDD2439FE604}" destId="{94A503F7-DD69-4194-9C7E-C7CF98D4F1C9}" srcOrd="0" destOrd="4" presId="urn:microsoft.com/office/officeart/2005/8/layout/cycle3"/>
    <dgm:cxn modelId="{F39F176C-1709-4E43-BD59-7A02F11E67F6}" type="presOf" srcId="{D7CE49F0-8574-4C21-AC59-380EAB1C2802}" destId="{CFE72CB8-03A4-4294-B465-D728E5C5C6D7}" srcOrd="0" destOrd="1" presId="urn:microsoft.com/office/officeart/2005/8/layout/cycle3"/>
    <dgm:cxn modelId="{E47EE2E1-E97A-4613-A0AB-E5F905BE4C5E}" srcId="{D616DDD8-D2EB-444A-9FE4-CD7ADF460312}" destId="{711C248B-E53E-4676-AEF4-B62AC8C11E4A}" srcOrd="0" destOrd="0" parTransId="{358DB8E0-6702-4C39-A543-3687E7B2E4BD}" sibTransId="{E6CB9950-CDD8-490C-B37C-E43DC529E849}"/>
    <dgm:cxn modelId="{9D575D71-EF59-4933-A2F8-863F3DD73834}" srcId="{24A5DAD7-F53C-4093-B84A-04BB3A581322}" destId="{589BC253-8A6C-42A1-86E3-5B1BA50CD65F}" srcOrd="0" destOrd="0" parTransId="{982C4F55-1F20-4668-A19A-E001C8031172}" sibTransId="{66589A77-0CFF-4E15-9435-E546BDDEA44B}"/>
    <dgm:cxn modelId="{5522359F-2F30-4B08-8018-28F01534035C}" type="presOf" srcId="{392762C8-FCC9-4A5F-91B7-844712149704}" destId="{CFE72CB8-03A4-4294-B465-D728E5C5C6D7}" srcOrd="0" destOrd="3" presId="urn:microsoft.com/office/officeart/2005/8/layout/cycle3"/>
    <dgm:cxn modelId="{8800EC5D-B971-480C-86BB-B8ACF4F39203}" srcId="{D616DDD8-D2EB-444A-9FE4-CD7ADF460312}" destId="{6DACDB4D-2CEC-449F-83BD-5B7E8C38769D}" srcOrd="1" destOrd="0" parTransId="{AA44E081-F38C-4E9D-A06C-7AD7DEB466AD}" sibTransId="{38B7A346-439D-4A69-BD0A-FE9F16DFD8DB}"/>
    <dgm:cxn modelId="{6996E36F-DFEF-4A9D-B327-B01AA1853FF6}" srcId="{711C248B-E53E-4676-AEF4-B62AC8C11E4A}" destId="{BE0D5068-42B9-4C35-9C35-94E88F58315C}" srcOrd="0" destOrd="0" parTransId="{D56BAD5B-82A5-44CF-AA30-A8410A427767}" sibTransId="{5CC65B1B-3488-4C5B-B3CA-1F67D405D3F0}"/>
    <dgm:cxn modelId="{79B7775F-30FE-42F8-A97E-CC69DF338178}" srcId="{D616DDD8-D2EB-444A-9FE4-CD7ADF460312}" destId="{24A5DAD7-F53C-4093-B84A-04BB3A581322}" srcOrd="2" destOrd="0" parTransId="{4591CF7C-5A89-4880-93A8-D79F0AC1BA9B}" sibTransId="{B9C06BA9-2E8A-4C8F-A722-EC2C8EDC5D9F}"/>
    <dgm:cxn modelId="{64BE3755-0D52-44F6-964C-51E07905403E}" type="presOf" srcId="{32FCB860-6E03-4A04-887D-63B6B393B226}" destId="{CFE72CB8-03A4-4294-B465-D728E5C5C6D7}" srcOrd="0" destOrd="4" presId="urn:microsoft.com/office/officeart/2005/8/layout/cycle3"/>
    <dgm:cxn modelId="{D2B23A98-D390-41FB-8474-BE38FA553609}" srcId="{6DACDB4D-2CEC-449F-83BD-5B7E8C38769D}" destId="{32FCB860-6E03-4A04-887D-63B6B393B226}" srcOrd="3" destOrd="0" parTransId="{7C7B8E72-8418-401B-ADEC-5E62BBF749FF}" sibTransId="{9FBCFCB1-AC26-421D-91AB-2449FEDCB7B3}"/>
    <dgm:cxn modelId="{13006BAF-E4D2-481A-B6C4-758019DF0D35}" type="presParOf" srcId="{7C7AA06D-89D8-4B5A-816E-B4826E41F536}" destId="{1AAEF1AB-9595-4EA7-815A-7E700E172332}" srcOrd="0" destOrd="0" presId="urn:microsoft.com/office/officeart/2005/8/layout/cycle3"/>
    <dgm:cxn modelId="{2532FD3E-632D-4EED-84E6-B5723DC5EFEF}" type="presParOf" srcId="{1AAEF1AB-9595-4EA7-815A-7E700E172332}" destId="{94A503F7-DD69-4194-9C7E-C7CF98D4F1C9}" srcOrd="0" destOrd="0" presId="urn:microsoft.com/office/officeart/2005/8/layout/cycle3"/>
    <dgm:cxn modelId="{184F66F3-C808-4E53-834E-EBE38C8227AC}" type="presParOf" srcId="{1AAEF1AB-9595-4EA7-815A-7E700E172332}" destId="{C491CCCD-E6F8-47A3-BC1B-44BD1C51FD54}" srcOrd="1" destOrd="0" presId="urn:microsoft.com/office/officeart/2005/8/layout/cycle3"/>
    <dgm:cxn modelId="{51FE3EF0-8F51-4B90-99E8-F52A2337DCB0}" type="presParOf" srcId="{1AAEF1AB-9595-4EA7-815A-7E700E172332}" destId="{CFE72CB8-03A4-4294-B465-D728E5C5C6D7}" srcOrd="2" destOrd="0" presId="urn:microsoft.com/office/officeart/2005/8/layout/cycle3"/>
    <dgm:cxn modelId="{44A9EF02-FD8C-45F2-8CE7-887EF72A70EA}" type="presParOf" srcId="{1AAEF1AB-9595-4EA7-815A-7E700E172332}" destId="{D183AA02-25DE-466A-932C-313EF9202B31}" srcOrd="3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7A65143A-86CF-42BC-8985-5F5263333E94}">
      <dsp:nvSpPr>
        <dsp:cNvPr id="0" name=""/>
        <dsp:cNvSpPr/>
      </dsp:nvSpPr>
      <dsp:spPr>
        <a:xfrm>
          <a:off x="0" y="13249"/>
          <a:ext cx="7808347" cy="503685"/>
        </a:xfrm>
        <a:prstGeom prst="roundRect">
          <a:avLst/>
        </a:prstGeom>
        <a:solidFill>
          <a:schemeClr val="accent6"/>
        </a:solidFill>
        <a:ln w="25400" cap="flat" cmpd="sng" algn="ctr">
          <a:solidFill>
            <a:schemeClr val="accent6">
              <a:shade val="50000"/>
            </a:schemeClr>
          </a:solidFill>
          <a:prstDash val="solid"/>
        </a:ln>
        <a:effectLst/>
      </dsp:spPr>
      <dsp:style>
        <a:lnRef idx="2">
          <a:schemeClr val="accent6">
            <a:shade val="50000"/>
          </a:schemeClr>
        </a:lnRef>
        <a:fillRef idx="1">
          <a:schemeClr val="accent6"/>
        </a:fillRef>
        <a:effectRef idx="0">
          <a:schemeClr val="accent6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l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Web Services (</a:t>
          </a:r>
          <a:r>
            <a:rPr lang="en-US" sz="2100" kern="1200" dirty="0" err="1" smtClean="0"/>
            <a:t>Åpne</a:t>
          </a:r>
          <a:r>
            <a:rPr lang="en-US" sz="2100" kern="1200" dirty="0" smtClean="0"/>
            <a:t> </a:t>
          </a:r>
          <a:r>
            <a:rPr lang="en-US" sz="2100" kern="1200" dirty="0" err="1" smtClean="0"/>
            <a:t>og</a:t>
          </a:r>
          <a:r>
            <a:rPr lang="en-US" sz="2100" kern="1200" dirty="0" smtClean="0"/>
            <a:t> </a:t>
          </a:r>
          <a:r>
            <a:rPr lang="en-US" sz="2100" kern="1200" dirty="0" err="1" smtClean="0"/>
            <a:t>Norge</a:t>
          </a:r>
          <a:r>
            <a:rPr lang="en-US" sz="2100" kern="1200" dirty="0" smtClean="0"/>
            <a:t> </a:t>
          </a:r>
          <a:r>
            <a:rPr lang="en-US" sz="2100" kern="1200" dirty="0" err="1" smtClean="0"/>
            <a:t>Digitalt</a:t>
          </a:r>
          <a:r>
            <a:rPr lang="en-US" sz="2100" kern="1200" dirty="0" smtClean="0"/>
            <a:t>) </a:t>
          </a:r>
          <a:endParaRPr lang="nb-NO" sz="2100" kern="1200" dirty="0"/>
        </a:p>
      </dsp:txBody>
      <dsp:txXfrm>
        <a:off x="0" y="13249"/>
        <a:ext cx="7808347" cy="503685"/>
      </dsp:txXfrm>
    </dsp:sp>
    <dsp:sp modelId="{4357C33C-F0F3-4B2B-8D8E-1B03D307AF11}">
      <dsp:nvSpPr>
        <dsp:cNvPr id="0" name=""/>
        <dsp:cNvSpPr/>
      </dsp:nvSpPr>
      <dsp:spPr>
        <a:xfrm>
          <a:off x="0" y="516934"/>
          <a:ext cx="7808347" cy="19126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915" tIns="26670" rIns="149352" bIns="26670" numCol="1" spcCol="1270" anchor="t" anchorCtr="0">
          <a:noAutofit/>
        </a:bodyPr>
        <a:lstStyle/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600" b="1" kern="1200" dirty="0" smtClean="0"/>
            <a:t>Web Map Services (WMTS, WMS)</a:t>
          </a:r>
          <a:endParaRPr lang="nb-NO" sz="1600" kern="1200" dirty="0"/>
        </a:p>
        <a:p>
          <a:pPr marL="342900" lvl="2" indent="-171450" algn="l" defTabSz="7112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600" b="1" kern="1200" dirty="0" smtClean="0"/>
            <a:t>~ 50 </a:t>
          </a:r>
          <a:r>
            <a:rPr lang="en-US" sz="1600" b="1" kern="1200" dirty="0" err="1" smtClean="0"/>
            <a:t>tematiske</a:t>
          </a:r>
          <a:r>
            <a:rPr lang="en-US" sz="1600" b="1" kern="1200" dirty="0" smtClean="0"/>
            <a:t> kart, </a:t>
          </a:r>
          <a:endParaRPr lang="en-US" sz="1600" b="1" kern="1200" dirty="0"/>
        </a:p>
        <a:p>
          <a:pPr marL="342900" lvl="2" indent="-171450" algn="l" defTabSz="7112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600" b="1" kern="1200" dirty="0" smtClean="0"/>
            <a:t>~ 90 mill. cache-</a:t>
          </a:r>
          <a:r>
            <a:rPr lang="en-US" sz="1600" b="1" kern="1200" dirty="0" err="1" smtClean="0"/>
            <a:t>oppslag</a:t>
          </a:r>
          <a:r>
            <a:rPr lang="en-US" sz="1600" b="1" kern="1200" dirty="0" smtClean="0"/>
            <a:t> pr </a:t>
          </a:r>
          <a:r>
            <a:rPr lang="en-US" sz="1600" b="1" kern="1200" dirty="0" err="1" smtClean="0"/>
            <a:t>uke</a:t>
          </a:r>
          <a:endParaRPr lang="en-US" sz="1600" b="1" kern="1200" dirty="0"/>
        </a:p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600" kern="1200" dirty="0" smtClean="0"/>
            <a:t>Web Feature Services (WFS)</a:t>
          </a:r>
          <a:endParaRPr lang="nb-NO" sz="1600" kern="1200" dirty="0"/>
        </a:p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nb-NO" sz="1600" kern="1200" dirty="0" smtClean="0"/>
            <a:t>Web </a:t>
          </a:r>
          <a:r>
            <a:rPr lang="nb-NO" sz="1600" kern="1200" dirty="0" err="1" smtClean="0"/>
            <a:t>Coverage</a:t>
          </a:r>
          <a:r>
            <a:rPr lang="nb-NO" sz="1600" kern="1200" dirty="0" smtClean="0"/>
            <a:t> Services (WCS)</a:t>
          </a:r>
          <a:endParaRPr lang="nb-NO" sz="1600" kern="1200" dirty="0"/>
        </a:p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600" kern="1200" dirty="0" smtClean="0"/>
            <a:t>Web Processing Services (WPS)</a:t>
          </a:r>
          <a:endParaRPr lang="nb-NO" sz="1600" kern="1200" dirty="0"/>
        </a:p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nb-NO" sz="1600" kern="1200" dirty="0" smtClean="0"/>
            <a:t>Flere Web Services (WS)</a:t>
          </a:r>
          <a:endParaRPr lang="nb-NO" sz="1600" kern="1200" dirty="0"/>
        </a:p>
      </dsp:txBody>
      <dsp:txXfrm>
        <a:off x="0" y="516934"/>
        <a:ext cx="7808347" cy="1912680"/>
      </dsp:txXfrm>
    </dsp:sp>
    <dsp:sp modelId="{657A4B76-4920-43C1-8330-D6196FDD9AE7}">
      <dsp:nvSpPr>
        <dsp:cNvPr id="0" name=""/>
        <dsp:cNvSpPr/>
      </dsp:nvSpPr>
      <dsp:spPr>
        <a:xfrm>
          <a:off x="0" y="2429614"/>
          <a:ext cx="7808347" cy="503685"/>
        </a:xfrm>
        <a:prstGeom prst="roundRect">
          <a:avLst/>
        </a:prstGeom>
        <a:solidFill>
          <a:schemeClr val="accent6"/>
        </a:solidFill>
        <a:ln w="25400" cap="flat" cmpd="sng" algn="ctr">
          <a:solidFill>
            <a:schemeClr val="accent6">
              <a:shade val="50000"/>
            </a:schemeClr>
          </a:solidFill>
          <a:prstDash val="solid"/>
        </a:ln>
        <a:effectLst/>
      </dsp:spPr>
      <dsp:style>
        <a:lnRef idx="2">
          <a:schemeClr val="accent6">
            <a:shade val="50000"/>
          </a:schemeClr>
        </a:lnRef>
        <a:fillRef idx="1">
          <a:schemeClr val="accent6"/>
        </a:fillRef>
        <a:effectRef idx="0">
          <a:schemeClr val="accent6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l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err="1" smtClean="0"/>
            <a:t>Nedlasting</a:t>
          </a:r>
          <a:endParaRPr lang="nb-NO" sz="2100" kern="1200" dirty="0"/>
        </a:p>
      </dsp:txBody>
      <dsp:txXfrm>
        <a:off x="0" y="2429614"/>
        <a:ext cx="7808347" cy="503685"/>
      </dsp:txXfrm>
    </dsp:sp>
    <dsp:sp modelId="{9322E07D-4355-48F2-9618-117CA69E754D}">
      <dsp:nvSpPr>
        <dsp:cNvPr id="0" name=""/>
        <dsp:cNvSpPr/>
      </dsp:nvSpPr>
      <dsp:spPr>
        <a:xfrm>
          <a:off x="0" y="2933299"/>
          <a:ext cx="7808347" cy="34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915" tIns="26670" rIns="149352" bIns="26670" numCol="1" spcCol="1270" anchor="t" anchorCtr="0">
          <a:noAutofit/>
        </a:bodyPr>
        <a:lstStyle/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nb-NO" sz="1600" kern="1200" dirty="0" smtClean="0"/>
            <a:t> </a:t>
          </a:r>
          <a:r>
            <a:rPr lang="nb-NO" sz="1600" kern="1200" dirty="0" err="1" smtClean="0"/>
            <a:t>data.kartverket.no</a:t>
          </a:r>
          <a:endParaRPr lang="nb-NO" sz="1600" kern="1200" dirty="0"/>
        </a:p>
      </dsp:txBody>
      <dsp:txXfrm>
        <a:off x="0" y="2933299"/>
        <a:ext cx="7808347" cy="347760"/>
      </dsp:txXfrm>
    </dsp:sp>
    <dsp:sp modelId="{A6B93D31-B68D-49F6-9CBB-498CD6E7E89B}">
      <dsp:nvSpPr>
        <dsp:cNvPr id="0" name=""/>
        <dsp:cNvSpPr/>
      </dsp:nvSpPr>
      <dsp:spPr>
        <a:xfrm>
          <a:off x="0" y="3281059"/>
          <a:ext cx="7808347" cy="503685"/>
        </a:xfrm>
        <a:prstGeom prst="roundRect">
          <a:avLst/>
        </a:prstGeom>
        <a:solidFill>
          <a:schemeClr val="accent6"/>
        </a:solidFill>
        <a:ln w="25400" cap="flat" cmpd="sng" algn="ctr">
          <a:solidFill>
            <a:schemeClr val="accent6">
              <a:shade val="50000"/>
            </a:schemeClr>
          </a:solidFill>
          <a:prstDash val="solid"/>
        </a:ln>
        <a:effectLst/>
      </dsp:spPr>
      <dsp:style>
        <a:lnRef idx="2">
          <a:schemeClr val="accent6">
            <a:shade val="50000"/>
          </a:schemeClr>
        </a:lnRef>
        <a:fillRef idx="1">
          <a:schemeClr val="accent6"/>
        </a:fillRef>
        <a:effectRef idx="0">
          <a:schemeClr val="accent6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l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err="1" smtClean="0"/>
            <a:t>Geoportal</a:t>
          </a:r>
          <a:endParaRPr lang="nb-NO" sz="2100" kern="1200" dirty="0"/>
        </a:p>
      </dsp:txBody>
      <dsp:txXfrm>
        <a:off x="0" y="3281059"/>
        <a:ext cx="7808347" cy="503685"/>
      </dsp:txXfrm>
    </dsp:sp>
    <dsp:sp modelId="{EB0FE7ED-5DA8-469A-899D-577255FEEA73}">
      <dsp:nvSpPr>
        <dsp:cNvPr id="0" name=""/>
        <dsp:cNvSpPr/>
      </dsp:nvSpPr>
      <dsp:spPr>
        <a:xfrm>
          <a:off x="0" y="3784744"/>
          <a:ext cx="7808347" cy="5542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915" tIns="26670" rIns="149352" bIns="26670" numCol="1" spcCol="1270" anchor="t" anchorCtr="0">
          <a:noAutofit/>
        </a:bodyPr>
        <a:lstStyle/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nb-NO" sz="1600" kern="1200" dirty="0" err="1" smtClean="0"/>
            <a:t>www.geonorge.no</a:t>
          </a:r>
          <a:endParaRPr lang="nb-NO" sz="1600" kern="1200" dirty="0"/>
        </a:p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endParaRPr lang="nb-NO" sz="1600" kern="1200" dirty="0"/>
        </a:p>
      </dsp:txBody>
      <dsp:txXfrm>
        <a:off x="0" y="3784744"/>
        <a:ext cx="7808347" cy="554242"/>
      </dsp:txXfrm>
    </dsp:sp>
  </dsp:spTree>
</dsp:drawing>
</file>

<file path=ppt/diagrams/drawing2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E74104-B49D-A24F-9FDC-6425A7533FCA}" type="datetimeFigureOut">
              <a:rPr lang="en-US" smtClean="0"/>
              <a:pPr/>
              <a:t>9/4/2013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9375A6-C67B-D94A-A4C8-98E66B1EC49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5810431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039D95-AFFA-7244-A21B-AD38611FF297}" type="datetimeFigureOut">
              <a:rPr lang="en-US" smtClean="0"/>
              <a:pPr/>
              <a:t>9/4/2013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b-NO" smtClean="0"/>
              <a:t>Click to edit Master text styles</a:t>
            </a:r>
          </a:p>
          <a:p>
            <a:pPr lvl="1"/>
            <a:r>
              <a:rPr lang="nb-NO" smtClean="0"/>
              <a:t>Second level</a:t>
            </a:r>
          </a:p>
          <a:p>
            <a:pPr lvl="2"/>
            <a:r>
              <a:rPr lang="nb-NO" smtClean="0"/>
              <a:t>Third level</a:t>
            </a:r>
          </a:p>
          <a:p>
            <a:pPr lvl="3"/>
            <a:r>
              <a:rPr lang="nb-NO" smtClean="0"/>
              <a:t>Fourth level</a:t>
            </a:r>
          </a:p>
          <a:p>
            <a:pPr lvl="4"/>
            <a:r>
              <a:rPr lang="nb-NO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48449B-49F5-3C4D-8212-7213E250F77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4696622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449B-49F5-3C4D-8212-7213E250F779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449B-49F5-3C4D-8212-7213E250F779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449B-49F5-3C4D-8212-7213E250F779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449B-49F5-3C4D-8212-7213E250F779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449B-49F5-3C4D-8212-7213E250F779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449B-49F5-3C4D-8212-7213E250F779}" type="slidenum">
              <a:rPr lang="en-US" smtClean="0"/>
              <a:pPr/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449B-49F5-3C4D-8212-7213E250F779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449B-49F5-3C4D-8212-7213E250F779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449B-49F5-3C4D-8212-7213E250F779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449B-49F5-3C4D-8212-7213E250F779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449B-49F5-3C4D-8212-7213E250F779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449B-49F5-3C4D-8212-7213E250F779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449B-49F5-3C4D-8212-7213E250F779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449B-49F5-3C4D-8212-7213E250F779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449B-49F5-3C4D-8212-7213E250F779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3236913" y="538163"/>
            <a:ext cx="5262562" cy="1485900"/>
          </a:xfrm>
          <a:prstGeom prst="rect">
            <a:avLst/>
          </a:prstGeom>
          <a:effectLst>
            <a:outerShdw blurRad="12700" dist="12700" dir="5400000" algn="tl" rotWithShape="0">
              <a:schemeClr val="bg1"/>
            </a:outerShdw>
          </a:effectLst>
        </p:spPr>
        <p:txBody>
          <a:bodyPr vert="horz" lIns="0" tIns="0" rIns="0" bIns="0">
            <a:normAutofit/>
          </a:bodyPr>
          <a:lstStyle>
            <a:lvl1pPr marL="0" indent="0">
              <a:buNone/>
              <a:defRPr sz="4800" b="1" baseline="0">
                <a:solidFill>
                  <a:srgbClr val="4B4E4B"/>
                </a:solidFill>
              </a:defRPr>
            </a:lvl1pPr>
          </a:lstStyle>
          <a:p>
            <a:pPr lvl="0"/>
            <a:r>
              <a:rPr lang="en-US" dirty="0" smtClean="0"/>
              <a:t>Click to edit Header title</a:t>
            </a:r>
            <a:endParaRPr lang="en-US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2"/>
          </p:nvPr>
        </p:nvSpPr>
        <p:spPr>
          <a:xfrm>
            <a:off x="3227389" y="2185988"/>
            <a:ext cx="5272086" cy="458174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r">
              <a:buNone/>
              <a:defRPr sz="1600" i="1">
                <a:solidFill>
                  <a:srgbClr val="4A4A4A"/>
                </a:solidFill>
                <a:effectLst>
                  <a:outerShdw blurRad="12700" dist="12700" dir="5400000" algn="tl" rotWithShape="0">
                    <a:schemeClr val="bg1"/>
                  </a:outerShdw>
                </a:effectLst>
              </a:defRPr>
            </a:lvl1pPr>
          </a:lstStyle>
          <a:p>
            <a:pPr lvl="0"/>
            <a:r>
              <a:rPr lang="nb-NO" smtClean="0"/>
              <a:t>Klikk for å redigere tekststiler i malen</a:t>
            </a: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0" y="2746377"/>
            <a:ext cx="9144000" cy="4017964"/>
          </a:xfrm>
          <a:prstGeom prst="rect">
            <a:avLst/>
          </a:prstGeom>
        </p:spPr>
        <p:txBody>
          <a:bodyPr vert="horz"/>
          <a:lstStyle/>
          <a:p>
            <a:r>
              <a:rPr lang="nb-NO" smtClean="0"/>
              <a:t>Klikk ikonet for å legge til et bilde</a:t>
            </a:r>
            <a:endParaRPr lang="en-US"/>
          </a:p>
        </p:txBody>
      </p:sp>
      <p:pic>
        <p:nvPicPr>
          <p:cNvPr id="6" name="Bilde 5" descr="KV_logo_staa_CMYK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061" y="522480"/>
            <a:ext cx="2100698" cy="1636591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319795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og s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74678" y="550269"/>
            <a:ext cx="7924799" cy="1341907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>
              <a:defRPr sz="4800"/>
            </a:lvl1pPr>
          </a:lstStyle>
          <a:p>
            <a:r>
              <a:rPr lang="nb-NO" smtClean="0"/>
              <a:t>Klikk for å redigere tittelstil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4678" y="2209486"/>
            <a:ext cx="7924799" cy="4027804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2400">
                <a:solidFill>
                  <a:srgbClr val="4A4A4A"/>
                </a:solidFill>
                <a:effectLst>
                  <a:outerShdw blurRad="12700" dist="12700" dir="5400000" algn="tl" rotWithShape="0">
                    <a:schemeClr val="bg1"/>
                  </a:outerShdw>
                </a:effectLst>
                <a:latin typeface="Verdana"/>
                <a:cs typeface="Verdan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b-NO" smtClean="0"/>
              <a:t>Klikk for å redigere undertittelstil i malen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894" y="6350001"/>
            <a:ext cx="1001120" cy="3410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894" y="6350001"/>
            <a:ext cx="1001120" cy="34102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09700156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alphaModFix amt="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3243136" y="1"/>
            <a:ext cx="5252726" cy="87585"/>
          </a:xfrm>
          <a:prstGeom prst="rect">
            <a:avLst/>
          </a:prstGeom>
          <a:gradFill flip="none" rotWithShape="1">
            <a:gsLst>
              <a:gs pos="100000">
                <a:srgbClr val="9CC52D"/>
              </a:gs>
              <a:gs pos="0">
                <a:srgbClr val="008B39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>
              <a:latin typeface="Verdana"/>
            </a:endParaRPr>
          </a:p>
        </p:txBody>
      </p:sp>
      <p:sp>
        <p:nvSpPr>
          <p:cNvPr id="10" name="Rectangle 9"/>
          <p:cNvSpPr/>
          <p:nvPr/>
        </p:nvSpPr>
        <p:spPr>
          <a:xfrm flipV="1">
            <a:off x="1" y="6754821"/>
            <a:ext cx="9143999" cy="103179"/>
          </a:xfrm>
          <a:prstGeom prst="rect">
            <a:avLst/>
          </a:prstGeom>
          <a:gradFill flip="none" rotWithShape="1">
            <a:gsLst>
              <a:gs pos="0">
                <a:srgbClr val="0092C9"/>
              </a:gs>
              <a:gs pos="100000">
                <a:srgbClr val="192243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>
              <a:latin typeface="Verdana"/>
            </a:endParaRPr>
          </a:p>
        </p:txBody>
      </p:sp>
      <p:sp>
        <p:nvSpPr>
          <p:cNvPr id="11" name="Title Placeholder 10"/>
          <p:cNvSpPr>
            <a:spLocks noGrp="1"/>
          </p:cNvSpPr>
          <p:nvPr>
            <p:ph type="title"/>
          </p:nvPr>
        </p:nvSpPr>
        <p:spPr>
          <a:xfrm>
            <a:off x="3243136" y="547690"/>
            <a:ext cx="5252726" cy="2027428"/>
          </a:xfrm>
          <a:prstGeom prst="rect">
            <a:avLst/>
          </a:prstGeom>
          <a:ln>
            <a:noFill/>
          </a:ln>
          <a:effectLst>
            <a:outerShdw blurRad="12700" dist="12700" dir="5400000" algn="tl" rotWithShape="0">
              <a:schemeClr val="bg1"/>
            </a:outerShdw>
          </a:effectLst>
        </p:spPr>
        <p:txBody>
          <a:bodyPr vert="horz" lIns="0" tIns="0" rIns="0" bIns="0" numCol="1" rtlCol="0" anchor="t" anchorCtr="0">
            <a:noAutofit/>
          </a:bodyPr>
          <a:lstStyle/>
          <a:p>
            <a:r>
              <a:rPr lang="nb-NO" smtClean="0"/>
              <a:t>Klikk for å redigere tittelstil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243136" y="1"/>
            <a:ext cx="5252726" cy="87585"/>
          </a:xfrm>
          <a:prstGeom prst="rect">
            <a:avLst/>
          </a:prstGeom>
          <a:gradFill flip="none" rotWithShape="1">
            <a:gsLst>
              <a:gs pos="100000">
                <a:srgbClr val="9CC52D"/>
              </a:gs>
              <a:gs pos="0">
                <a:srgbClr val="008B39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>
              <a:latin typeface="Verdana"/>
            </a:endParaRPr>
          </a:p>
        </p:txBody>
      </p:sp>
      <p:sp>
        <p:nvSpPr>
          <p:cNvPr id="6" name="Rectangle 5"/>
          <p:cNvSpPr/>
          <p:nvPr/>
        </p:nvSpPr>
        <p:spPr>
          <a:xfrm flipV="1">
            <a:off x="1" y="6754821"/>
            <a:ext cx="9143999" cy="103179"/>
          </a:xfrm>
          <a:prstGeom prst="rect">
            <a:avLst/>
          </a:prstGeom>
          <a:gradFill flip="none" rotWithShape="1">
            <a:gsLst>
              <a:gs pos="0">
                <a:srgbClr val="0092C9"/>
              </a:gs>
              <a:gs pos="100000">
                <a:srgbClr val="192243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>
              <a:latin typeface="Verdana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2664111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  <p:sldLayoutId id="2147483719" r:id="rId2"/>
  </p:sldLayoutIdLst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4800" b="1" i="0" kern="1200" spc="-100">
          <a:solidFill>
            <a:srgbClr val="4C4D4A"/>
          </a:solidFill>
          <a:effectLst>
            <a:outerShdw blurRad="12700" dist="12700" dir="5400000" algn="tl" rotWithShape="0">
              <a:schemeClr val="bg1"/>
            </a:outerShdw>
          </a:effectLst>
          <a:latin typeface="Verdana"/>
          <a:ea typeface="+mj-ea"/>
          <a:cs typeface="Verdana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rgbClr val="676767"/>
          </a:solidFill>
          <a:latin typeface="Verdana"/>
          <a:ea typeface="+mn-ea"/>
          <a:cs typeface="Verdana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rgbClr val="676767"/>
          </a:solidFill>
          <a:latin typeface="Verdana"/>
          <a:ea typeface="+mn-ea"/>
          <a:cs typeface="Verdana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rgbClr val="676767"/>
          </a:solidFill>
          <a:latin typeface="Verdana"/>
          <a:ea typeface="+mn-ea"/>
          <a:cs typeface="Verdana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rgbClr val="676767"/>
          </a:solidFill>
          <a:latin typeface="Verdana"/>
          <a:ea typeface="+mn-ea"/>
          <a:cs typeface="Verdana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rgbClr val="676767"/>
          </a:solidFill>
          <a:latin typeface="Verdana"/>
          <a:ea typeface="+mn-ea"/>
          <a:cs typeface="Verdana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artverket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16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0.png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nb-NO" dirty="0" err="1" smtClean="0"/>
              <a:t>Open</a:t>
            </a:r>
            <a:r>
              <a:rPr lang="nb-NO" dirty="0" smtClean="0"/>
              <a:t> </a:t>
            </a:r>
            <a:r>
              <a:rPr lang="nb-NO" dirty="0" err="1" smtClean="0"/>
              <a:t>Source</a:t>
            </a:r>
            <a:endParaRPr lang="nb-NO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227389" y="1256477"/>
            <a:ext cx="5272086" cy="458174"/>
          </a:xfrm>
        </p:spPr>
        <p:txBody>
          <a:bodyPr/>
          <a:lstStyle/>
          <a:p>
            <a:r>
              <a:rPr lang="nb-NO" dirty="0" smtClean="0"/>
              <a:t>”Fra topp til tå.”</a:t>
            </a:r>
            <a:endParaRPr lang="nb-NO" dirty="0"/>
          </a:p>
        </p:txBody>
      </p:sp>
      <p:pic>
        <p:nvPicPr>
          <p:cNvPr id="11" name="Bilde 10" descr="beta.norgeskar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959237"/>
            <a:ext cx="9144000" cy="3796842"/>
          </a:xfrm>
          <a:prstGeom prst="rect">
            <a:avLst/>
          </a:prstGeom>
        </p:spPr>
      </p:pic>
      <p:sp>
        <p:nvSpPr>
          <p:cNvPr id="13" name="Rektangel 12"/>
          <p:cNvSpPr/>
          <p:nvPr/>
        </p:nvSpPr>
        <p:spPr>
          <a:xfrm>
            <a:off x="8667907" y="4821381"/>
            <a:ext cx="468536" cy="191192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4" name="Text Placeholder 6"/>
          <p:cNvSpPr txBox="1">
            <a:spLocks/>
          </p:cNvSpPr>
          <p:nvPr/>
        </p:nvSpPr>
        <p:spPr>
          <a:xfrm>
            <a:off x="3213535" y="2587769"/>
            <a:ext cx="5272086" cy="458174"/>
          </a:xfrm>
          <a:prstGeom prst="rect">
            <a:avLst/>
          </a:prstGeom>
        </p:spPr>
        <p:txBody>
          <a:bodyPr vert="horz" lIns="0" tIns="0" rIns="0" bIns="0"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nb-NO" sz="1600" i="1" dirty="0" smtClean="0">
                <a:solidFill>
                  <a:srgbClr val="4A4A4A"/>
                </a:solidFill>
                <a:effectLst>
                  <a:outerShdw blurRad="12700" dist="12700" dir="5400000" algn="tl" rotWithShape="0">
                    <a:schemeClr val="bg1"/>
                  </a:outerShdw>
                </a:effectLst>
                <a:latin typeface="Verdana"/>
                <a:cs typeface="Verdana"/>
              </a:rPr>
              <a:t>Thomas Hirsch, Kartverket</a:t>
            </a:r>
            <a:endParaRPr kumimoji="0" lang="nb-NO" sz="1600" b="0" i="1" u="none" strike="noStrike" kern="1200" cap="none" spc="0" normalizeH="0" baseline="0" noProof="0" dirty="0">
              <a:ln>
                <a:noFill/>
              </a:ln>
              <a:solidFill>
                <a:srgbClr val="4A4A4A"/>
              </a:solidFill>
              <a:effectLst>
                <a:outerShdw blurRad="12700" dist="12700" dir="5400000" algn="tl" rotWithShape="0">
                  <a:schemeClr val="bg1"/>
                </a:outerShdw>
              </a:effectLst>
              <a:uLnTx/>
              <a:uFillTx/>
              <a:latin typeface="Verdana"/>
              <a:ea typeface="+mn-ea"/>
              <a:cs typeface="Verdana"/>
            </a:endParaRPr>
          </a:p>
        </p:txBody>
      </p:sp>
      <p:pic>
        <p:nvPicPr>
          <p:cNvPr id="15" name="Bilde 14" descr="cc-by_1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1380" y="2586796"/>
            <a:ext cx="757288" cy="264956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31985534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pe 5"/>
          <p:cNvGrpSpPr/>
          <p:nvPr/>
        </p:nvGrpSpPr>
        <p:grpSpPr>
          <a:xfrm>
            <a:off x="5206790" y="1987498"/>
            <a:ext cx="3627373" cy="4605399"/>
            <a:chOff x="5206790" y="1987498"/>
            <a:chExt cx="3627373" cy="4605399"/>
          </a:xfrm>
        </p:grpSpPr>
        <p:pic>
          <p:nvPicPr>
            <p:cNvPr id="4098" name="Picture 2"/>
            <p:cNvPicPr>
              <a:picLocks noChangeAspect="1" noChangeArrowheads="1"/>
            </p:cNvPicPr>
            <p:nvPr/>
          </p:nvPicPr>
          <p:blipFill>
            <a:blip r:embed="rId3">
              <a:lum/>
            </a:blip>
            <a:srcRect r="49604"/>
            <a:stretch>
              <a:fillRect/>
            </a:stretch>
          </p:blipFill>
          <p:spPr bwMode="auto">
            <a:xfrm>
              <a:off x="5252132" y="2153751"/>
              <a:ext cx="3582031" cy="44391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" name="Rektangel 4"/>
            <p:cNvSpPr/>
            <p:nvPr/>
          </p:nvSpPr>
          <p:spPr>
            <a:xfrm>
              <a:off x="5206790" y="1987498"/>
              <a:ext cx="377851" cy="3400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 dirty="0">
                <a:solidFill>
                  <a:schemeClr val="tx1"/>
                </a:solidFill>
                <a:latin typeface="Verdana"/>
              </a:endParaRPr>
            </a:p>
          </p:txBody>
        </p:sp>
      </p:grpSp>
      <p:sp>
        <p:nvSpPr>
          <p:cNvPr id="2" name="Tit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b-NO" dirty="0" smtClean="0"/>
              <a:t>Utvikling</a:t>
            </a:r>
            <a:endParaRPr lang="nb-NO" dirty="0"/>
          </a:p>
        </p:txBody>
      </p:sp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>
          <a:xfrm>
            <a:off x="574678" y="1466063"/>
            <a:ext cx="7924799" cy="4771227"/>
          </a:xfrm>
        </p:spPr>
        <p:txBody>
          <a:bodyPr/>
          <a:lstStyle/>
          <a:p>
            <a:r>
              <a:rPr lang="nb-NO" dirty="0" smtClean="0"/>
              <a:t>2011: Publisering</a:t>
            </a:r>
          </a:p>
          <a:p>
            <a:r>
              <a:rPr lang="nb-NO" dirty="0" err="1" smtClean="0"/>
              <a:t>FYBA-bibliotek</a:t>
            </a:r>
            <a:r>
              <a:rPr lang="nb-NO" dirty="0" smtClean="0"/>
              <a:t> (lesing og skriving av SOSI)</a:t>
            </a:r>
          </a:p>
          <a:p>
            <a:r>
              <a:rPr lang="nb-NO" dirty="0" smtClean="0"/>
              <a:t>Kobling mot GDAL/OGR</a:t>
            </a:r>
          </a:p>
          <a:p>
            <a:endParaRPr lang="nb-NO" dirty="0" smtClean="0"/>
          </a:p>
          <a:p>
            <a:pPr>
              <a:buFont typeface="Arial" pitchFamily="34" charset="0"/>
              <a:buChar char="•"/>
            </a:pPr>
            <a:r>
              <a:rPr lang="nb-NO" dirty="0" smtClean="0"/>
              <a:t> Varm respons fra brukere</a:t>
            </a:r>
          </a:p>
          <a:p>
            <a:pPr>
              <a:buFont typeface="Arial" pitchFamily="34" charset="0"/>
              <a:buChar char="•"/>
            </a:pPr>
            <a:r>
              <a:rPr lang="nb-NO" dirty="0" smtClean="0"/>
              <a:t> Lunken respons fra utviklerne</a:t>
            </a:r>
          </a:p>
          <a:p>
            <a:endParaRPr lang="nb-NO" dirty="0" smtClean="0"/>
          </a:p>
          <a:p>
            <a:pPr>
              <a:buFont typeface="Wingdings" pitchFamily="2" charset="2"/>
              <a:buChar char="Ø"/>
            </a:pPr>
            <a:r>
              <a:rPr lang="nb-NO" dirty="0" smtClean="0"/>
              <a:t> FOSS krever tilrettelegging,</a:t>
            </a:r>
          </a:p>
          <a:p>
            <a:r>
              <a:rPr lang="nb-NO" dirty="0" smtClean="0"/>
              <a:t>    vedlikehold.</a:t>
            </a:r>
          </a:p>
          <a:p>
            <a:pPr>
              <a:buFont typeface="Wingdings" pitchFamily="2" charset="2"/>
              <a:buChar char="Ø"/>
            </a:pPr>
            <a:r>
              <a:rPr lang="nb-NO" dirty="0" smtClean="0"/>
              <a:t> Men: Økende aktivitet</a:t>
            </a:r>
          </a:p>
          <a:p>
            <a:endParaRPr lang="nb-NO" dirty="0" smtClean="0"/>
          </a:p>
          <a:p>
            <a:endParaRPr lang="nb-NO" dirty="0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b-NO" dirty="0" smtClean="0"/>
              <a:t>Utvikling</a:t>
            </a:r>
            <a:endParaRPr lang="nb-NO" dirty="0"/>
          </a:p>
        </p:txBody>
      </p:sp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>
          <a:xfrm>
            <a:off x="574678" y="1450950"/>
            <a:ext cx="7924799" cy="4536959"/>
          </a:xfrm>
        </p:spPr>
        <p:txBody>
          <a:bodyPr/>
          <a:lstStyle/>
          <a:p>
            <a:r>
              <a:rPr lang="nb-NO" dirty="0" smtClean="0"/>
              <a:t>2012: Oppdrag – </a:t>
            </a:r>
            <a:r>
              <a:rPr lang="nb-NO" dirty="0" err="1" smtClean="0"/>
              <a:t>beta.norgeskart.no</a:t>
            </a:r>
            <a:endParaRPr lang="nb-NO" dirty="0" smtClean="0"/>
          </a:p>
          <a:p>
            <a:pPr>
              <a:buFont typeface="Arial" pitchFamily="34" charset="0"/>
              <a:buChar char="•"/>
            </a:pPr>
            <a:r>
              <a:rPr lang="nb-NO" sz="2000" dirty="0" smtClean="0"/>
              <a:t> Fullstendig åpent, på </a:t>
            </a:r>
            <a:r>
              <a:rPr lang="nb-NO" sz="2000" dirty="0" err="1" smtClean="0"/>
              <a:t>github</a:t>
            </a:r>
            <a:endParaRPr lang="nb-NO" sz="2000" dirty="0" smtClean="0"/>
          </a:p>
          <a:p>
            <a:pPr>
              <a:buFont typeface="Arial" pitchFamily="34" charset="0"/>
              <a:buChar char="•"/>
            </a:pPr>
            <a:r>
              <a:rPr lang="nb-NO" sz="2000" dirty="0" smtClean="0"/>
              <a:t> Bygger på FOSS</a:t>
            </a:r>
          </a:p>
          <a:p>
            <a:pPr>
              <a:buFont typeface="Wingdings" pitchFamily="2" charset="2"/>
              <a:buChar char="Ø"/>
            </a:pPr>
            <a:r>
              <a:rPr lang="nb-NO" sz="2000" dirty="0" smtClean="0"/>
              <a:t> Full tilpassning til behov</a:t>
            </a:r>
          </a:p>
          <a:p>
            <a:pPr>
              <a:buFont typeface="Wingdings" pitchFamily="2" charset="2"/>
              <a:buChar char="Ø"/>
            </a:pPr>
            <a:r>
              <a:rPr lang="nb-NO" sz="2000" dirty="0" smtClean="0"/>
              <a:t> Funksjoner tilpasset brukeranalysen</a:t>
            </a:r>
          </a:p>
          <a:p>
            <a:pPr>
              <a:buFont typeface="Wingdings" pitchFamily="2" charset="2"/>
              <a:buChar char="Ø"/>
            </a:pPr>
            <a:r>
              <a:rPr lang="nb-NO" sz="2000" dirty="0" smtClean="0"/>
              <a:t> Integrasjon i portaler (</a:t>
            </a:r>
            <a:r>
              <a:rPr lang="nb-NO" sz="2000" dirty="0" err="1" smtClean="0"/>
              <a:t>kartverket.no</a:t>
            </a:r>
            <a:r>
              <a:rPr lang="nb-NO" sz="2000" dirty="0" smtClean="0"/>
              <a:t>, </a:t>
            </a:r>
            <a:r>
              <a:rPr lang="nb-NO" sz="2000" dirty="0" err="1" smtClean="0"/>
              <a:t>data.kartverket.no</a:t>
            </a:r>
            <a:r>
              <a:rPr lang="nb-NO" sz="2000" dirty="0" smtClean="0"/>
              <a:t>)</a:t>
            </a:r>
            <a:endParaRPr lang="nb-NO" sz="2000" dirty="0"/>
          </a:p>
        </p:txBody>
      </p:sp>
      <p:pic>
        <p:nvPicPr>
          <p:cNvPr id="4" name="Bilde 3" descr="beta.norgeskar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017220"/>
            <a:ext cx="9144000" cy="379684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b-NO" dirty="0" smtClean="0"/>
              <a:t>2013</a:t>
            </a:r>
            <a:endParaRPr lang="nb-NO" dirty="0"/>
          </a:p>
        </p:txBody>
      </p:sp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b-NO" dirty="0" smtClean="0">
                <a:hlinkClick r:id="rId3"/>
              </a:rPr>
              <a:t>https://github.com/kartverket</a:t>
            </a:r>
            <a:endParaRPr lang="nb-NO" dirty="0" smtClean="0"/>
          </a:p>
          <a:p>
            <a:r>
              <a:rPr lang="nb-NO" b="1" dirty="0" smtClean="0"/>
              <a:t>2 ansatte, 30 utviklere</a:t>
            </a:r>
          </a:p>
          <a:p>
            <a:endParaRPr lang="nb-NO" b="1" dirty="0" smtClean="0"/>
          </a:p>
          <a:p>
            <a:pPr>
              <a:buFont typeface="Arial" pitchFamily="34" charset="0"/>
              <a:buChar char="•"/>
            </a:pPr>
            <a:r>
              <a:rPr lang="nb-NO" dirty="0" smtClean="0"/>
              <a:t> </a:t>
            </a:r>
            <a:r>
              <a:rPr lang="nb-NO" dirty="0" err="1" smtClean="0"/>
              <a:t>norgeskart.no</a:t>
            </a:r>
            <a:endParaRPr lang="nb-NO" dirty="0" smtClean="0"/>
          </a:p>
          <a:p>
            <a:pPr>
              <a:buFont typeface="Arial" pitchFamily="34" charset="0"/>
              <a:buChar char="•"/>
            </a:pPr>
            <a:r>
              <a:rPr lang="nb-NO" dirty="0" smtClean="0"/>
              <a:t> </a:t>
            </a:r>
            <a:r>
              <a:rPr lang="nb-NO" dirty="0" err="1" smtClean="0"/>
              <a:t>fyba</a:t>
            </a:r>
            <a:r>
              <a:rPr lang="nb-NO" dirty="0" smtClean="0"/>
              <a:t> </a:t>
            </a:r>
          </a:p>
          <a:p>
            <a:pPr>
              <a:buFont typeface="Arial" pitchFamily="34" charset="0"/>
              <a:buChar char="•"/>
            </a:pPr>
            <a:r>
              <a:rPr lang="nb-NO" dirty="0" smtClean="0"/>
              <a:t> </a:t>
            </a:r>
            <a:r>
              <a:rPr lang="nb-NO" dirty="0" err="1" smtClean="0"/>
              <a:t>gdal</a:t>
            </a:r>
            <a:r>
              <a:rPr lang="nb-NO" dirty="0" smtClean="0"/>
              <a:t>, </a:t>
            </a:r>
            <a:r>
              <a:rPr lang="nb-NO" dirty="0" err="1" smtClean="0"/>
              <a:t>OpenLayers</a:t>
            </a:r>
            <a:r>
              <a:rPr lang="nb-NO" dirty="0" smtClean="0"/>
              <a:t> (fork, egen utvikling)</a:t>
            </a:r>
          </a:p>
          <a:p>
            <a:pPr>
              <a:buFont typeface="Arial" pitchFamily="34" charset="0"/>
              <a:buChar char="•"/>
            </a:pPr>
            <a:r>
              <a:rPr lang="nb-NO" dirty="0" smtClean="0"/>
              <a:t> </a:t>
            </a:r>
            <a:r>
              <a:rPr lang="nb-NO" dirty="0" err="1" smtClean="0"/>
              <a:t>mapserver</a:t>
            </a:r>
            <a:r>
              <a:rPr lang="nb-NO" dirty="0" smtClean="0"/>
              <a:t>, </a:t>
            </a:r>
            <a:r>
              <a:rPr lang="nb-NO" dirty="0" err="1" smtClean="0"/>
              <a:t>geoserver</a:t>
            </a:r>
            <a:r>
              <a:rPr lang="nb-NO" dirty="0" smtClean="0"/>
              <a:t> (fork, </a:t>
            </a:r>
            <a:r>
              <a:rPr lang="nb-NO" dirty="0" err="1" smtClean="0"/>
              <a:t>patches</a:t>
            </a:r>
            <a:r>
              <a:rPr lang="nb-NO" dirty="0" smtClean="0"/>
              <a:t>)</a:t>
            </a:r>
          </a:p>
          <a:p>
            <a:pPr>
              <a:buFont typeface="Arial" pitchFamily="34" charset="0"/>
              <a:buChar char="•"/>
            </a:pPr>
            <a:r>
              <a:rPr lang="nb-NO" dirty="0" smtClean="0"/>
              <a:t> diverse: </a:t>
            </a:r>
            <a:r>
              <a:rPr lang="nb-NO" dirty="0" err="1" smtClean="0"/>
              <a:t>kivyMaps</a:t>
            </a:r>
            <a:r>
              <a:rPr lang="nb-NO" dirty="0" smtClean="0"/>
              <a:t>, </a:t>
            </a:r>
            <a:r>
              <a:rPr lang="nb-NO" dirty="0" err="1" smtClean="0"/>
              <a:t>GeoNorgeAPI</a:t>
            </a:r>
            <a:r>
              <a:rPr lang="nb-NO" dirty="0" smtClean="0"/>
              <a:t>, verktøy</a:t>
            </a:r>
          </a:p>
          <a:p>
            <a:pPr>
              <a:buFont typeface="Arial" pitchFamily="34" charset="0"/>
              <a:buChar char="•"/>
            </a:pPr>
            <a:endParaRPr lang="nb-NO" dirty="0" smtClean="0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b-NO" dirty="0" smtClean="0"/>
              <a:t>Hvorfor ikke FOSS?</a:t>
            </a:r>
            <a:endParaRPr lang="nb-NO" dirty="0"/>
          </a:p>
        </p:txBody>
      </p:sp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>
          <a:xfrm>
            <a:off x="574678" y="1904686"/>
            <a:ext cx="7924799" cy="4027804"/>
          </a:xfrm>
        </p:spPr>
        <p:txBody>
          <a:bodyPr/>
          <a:lstStyle/>
          <a:p>
            <a:pPr algn="ctr"/>
            <a:r>
              <a:rPr lang="nb-NO" dirty="0" smtClean="0"/>
              <a:t> Ukjent / ikke vurdert </a:t>
            </a:r>
          </a:p>
          <a:p>
            <a:pPr algn="ctr"/>
            <a:r>
              <a:rPr lang="nb-NO" dirty="0" smtClean="0"/>
              <a:t> ”Var ikke med i konkurransen”</a:t>
            </a:r>
          </a:p>
          <a:p>
            <a:pPr algn="ctr"/>
            <a:r>
              <a:rPr lang="nb-NO" dirty="0" smtClean="0"/>
              <a:t> ”Vi har ikke mandat”</a:t>
            </a:r>
          </a:p>
          <a:p>
            <a:pPr algn="ctr"/>
            <a:r>
              <a:rPr lang="nb-NO" dirty="0" smtClean="0"/>
              <a:t> ”Dette er jo </a:t>
            </a:r>
            <a:r>
              <a:rPr lang="nb-NO" dirty="0" err="1" smtClean="0"/>
              <a:t>verdiøkende</a:t>
            </a:r>
            <a:r>
              <a:rPr lang="nb-NO" dirty="0" smtClean="0"/>
              <a:t>”</a:t>
            </a:r>
          </a:p>
          <a:p>
            <a:pPr algn="ctr"/>
            <a:r>
              <a:rPr lang="nb-NO" dirty="0" smtClean="0"/>
              <a:t> ”For dårlig kvalitet”</a:t>
            </a:r>
          </a:p>
          <a:p>
            <a:pPr algn="ctr"/>
            <a:r>
              <a:rPr lang="nb-NO" dirty="0" smtClean="0"/>
              <a:t> ”Må vedlikeholdes”</a:t>
            </a:r>
            <a:endParaRPr lang="nb-NO" dirty="0"/>
          </a:p>
        </p:txBody>
      </p:sp>
      <p:pic>
        <p:nvPicPr>
          <p:cNvPr id="4" name="Bilde 3" descr="Paris_Tuileries_Garden_Facepalm_statue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9940" y="4973320"/>
            <a:ext cx="2506980" cy="16713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b-NO" dirty="0" smtClean="0"/>
              <a:t>Åpen forvaltning</a:t>
            </a:r>
            <a:endParaRPr lang="nb-NO" dirty="0"/>
          </a:p>
        </p:txBody>
      </p:sp>
      <p:graphicFrame>
        <p:nvGraphicFramePr>
          <p:cNvPr id="5" name="Diagram 4"/>
          <p:cNvGraphicFramePr/>
          <p:nvPr/>
        </p:nvGraphicFramePr>
        <p:xfrm>
          <a:off x="574678" y="1707888"/>
          <a:ext cx="8176357" cy="45294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ekstSylinder 5"/>
          <p:cNvSpPr txBox="1"/>
          <p:nvPr/>
        </p:nvSpPr>
        <p:spPr>
          <a:xfrm>
            <a:off x="1594532" y="3597144"/>
            <a:ext cx="66879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dirty="0" err="1" smtClean="0"/>
              <a:t>Open</a:t>
            </a:r>
            <a:r>
              <a:rPr lang="nb-NO" dirty="0" smtClean="0"/>
              <a:t> </a:t>
            </a:r>
            <a:r>
              <a:rPr lang="nb-NO" dirty="0" err="1" smtClean="0"/>
              <a:t>Source</a:t>
            </a:r>
            <a:r>
              <a:rPr lang="nb-NO" dirty="0" smtClean="0"/>
              <a:t>, </a:t>
            </a:r>
            <a:r>
              <a:rPr lang="nb-NO" dirty="0" err="1" smtClean="0"/>
              <a:t>Open</a:t>
            </a:r>
            <a:r>
              <a:rPr lang="nb-NO" dirty="0" smtClean="0"/>
              <a:t> Standards, </a:t>
            </a:r>
            <a:r>
              <a:rPr lang="nb-NO" dirty="0" err="1" smtClean="0"/>
              <a:t>Open</a:t>
            </a:r>
            <a:r>
              <a:rPr lang="nb-NO" dirty="0" smtClean="0"/>
              <a:t> Data, </a:t>
            </a:r>
            <a:r>
              <a:rPr lang="nb-NO" dirty="0" err="1" smtClean="0"/>
              <a:t>Open</a:t>
            </a:r>
            <a:r>
              <a:rPr lang="nb-NO" dirty="0" smtClean="0"/>
              <a:t> Access er obligatoriske, og bør påkreves av lovgiveren.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Bilde 33" descr="R1065221_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5" name="Rektangel 34"/>
          <p:cNvSpPr/>
          <p:nvPr/>
        </p:nvSpPr>
        <p:spPr>
          <a:xfrm>
            <a:off x="370294" y="498764"/>
            <a:ext cx="5093435" cy="1571861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574678" y="618282"/>
            <a:ext cx="7924799" cy="1341907"/>
          </a:xfrm>
        </p:spPr>
        <p:txBody>
          <a:bodyPr/>
          <a:lstStyle/>
          <a:p>
            <a:r>
              <a:rPr lang="nb-NO" dirty="0" smtClean="0"/>
              <a:t>Takk for …</a:t>
            </a:r>
            <a:endParaRPr lang="nb-NO" dirty="0"/>
          </a:p>
        </p:txBody>
      </p:sp>
      <p:sp>
        <p:nvSpPr>
          <p:cNvPr id="36" name="Rektangel 35"/>
          <p:cNvSpPr/>
          <p:nvPr/>
        </p:nvSpPr>
        <p:spPr>
          <a:xfrm>
            <a:off x="371554" y="3166390"/>
            <a:ext cx="6271071" cy="604563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>
          <a:xfrm>
            <a:off x="574678" y="1556747"/>
            <a:ext cx="7924799" cy="4680543"/>
          </a:xfrm>
        </p:spPr>
        <p:txBody>
          <a:bodyPr/>
          <a:lstStyle/>
          <a:p>
            <a:r>
              <a:rPr lang="nb-NO" dirty="0" smtClean="0"/>
              <a:t>…at du bidrar til </a:t>
            </a:r>
            <a:r>
              <a:rPr lang="nb-NO" dirty="0" err="1" smtClean="0"/>
              <a:t>Open</a:t>
            </a:r>
            <a:r>
              <a:rPr lang="nb-NO" dirty="0" smtClean="0"/>
              <a:t> </a:t>
            </a:r>
            <a:r>
              <a:rPr lang="nb-NO" dirty="0" err="1" smtClean="0"/>
              <a:t>Source</a:t>
            </a:r>
            <a:endParaRPr lang="nb-NO" dirty="0" smtClean="0"/>
          </a:p>
          <a:p>
            <a:endParaRPr lang="nb-NO" dirty="0" smtClean="0"/>
          </a:p>
          <a:p>
            <a:endParaRPr lang="nb-NO" dirty="0" smtClean="0"/>
          </a:p>
          <a:p>
            <a:endParaRPr lang="nb-NO" dirty="0" smtClean="0"/>
          </a:p>
          <a:p>
            <a:r>
              <a:rPr lang="nb-NO" dirty="0" smtClean="0"/>
              <a:t>2 stillinger i </a:t>
            </a:r>
            <a:r>
              <a:rPr lang="nb-NO" dirty="0" err="1" smtClean="0"/>
              <a:t>Geodatatjenesten</a:t>
            </a:r>
            <a:r>
              <a:rPr lang="nb-NO" dirty="0" smtClean="0"/>
              <a:t> utlyses!</a:t>
            </a:r>
          </a:p>
          <a:p>
            <a:endParaRPr lang="nb-NO" dirty="0" smtClean="0"/>
          </a:p>
          <a:p>
            <a:endParaRPr lang="nb-NO" dirty="0" smtClean="0"/>
          </a:p>
          <a:p>
            <a:endParaRPr lang="nb-NO" dirty="0" smtClean="0"/>
          </a:p>
          <a:p>
            <a:endParaRPr lang="nb-NO" dirty="0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b-NO" dirty="0" smtClean="0"/>
              <a:t>Om </a:t>
            </a:r>
            <a:endParaRPr lang="nb-NO" dirty="0"/>
          </a:p>
        </p:txBody>
      </p:sp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>
          <a:xfrm>
            <a:off x="574678" y="1624760"/>
            <a:ext cx="7924799" cy="4612530"/>
          </a:xfrm>
        </p:spPr>
        <p:txBody>
          <a:bodyPr/>
          <a:lstStyle/>
          <a:p>
            <a:r>
              <a:rPr lang="nb-NO" dirty="0" err="1" smtClean="0"/>
              <a:t>Geodatatjenester</a:t>
            </a:r>
            <a:endParaRPr lang="nb-NO" dirty="0"/>
          </a:p>
        </p:txBody>
      </p:sp>
      <p:grpSp>
        <p:nvGrpSpPr>
          <p:cNvPr id="21" name="Gruppe 20"/>
          <p:cNvGrpSpPr/>
          <p:nvPr/>
        </p:nvGrpSpPr>
        <p:grpSpPr>
          <a:xfrm>
            <a:off x="498764" y="1549190"/>
            <a:ext cx="8033117" cy="3922096"/>
            <a:chOff x="498764" y="1549190"/>
            <a:chExt cx="8033117" cy="3922096"/>
          </a:xfrm>
        </p:grpSpPr>
        <p:sp>
          <p:nvSpPr>
            <p:cNvPr id="19" name="Avrundet rektangel 18"/>
            <p:cNvSpPr/>
            <p:nvPr/>
          </p:nvSpPr>
          <p:spPr>
            <a:xfrm>
              <a:off x="498764" y="1549190"/>
              <a:ext cx="8033117" cy="3922096"/>
            </a:xfrm>
            <a:prstGeom prst="roundRect">
              <a:avLst>
                <a:gd name="adj" fmla="val 2409"/>
              </a:avLst>
            </a:prstGeom>
            <a:ln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b-NO" dirty="0">
                <a:solidFill>
                  <a:schemeClr val="tx1"/>
                </a:solidFill>
                <a:latin typeface="Verdana"/>
              </a:endParaRPr>
            </a:p>
          </p:txBody>
        </p:sp>
        <p:grpSp>
          <p:nvGrpSpPr>
            <p:cNvPr id="20" name="Gruppe 19"/>
            <p:cNvGrpSpPr/>
            <p:nvPr/>
          </p:nvGrpSpPr>
          <p:grpSpPr>
            <a:xfrm>
              <a:off x="4473760" y="1768345"/>
              <a:ext cx="3748284" cy="3521572"/>
              <a:chOff x="4048187" y="1128533"/>
              <a:chExt cx="4364316" cy="4108484"/>
            </a:xfrm>
          </p:grpSpPr>
          <p:pic>
            <p:nvPicPr>
              <p:cNvPr id="1026" name="Picture 2"/>
              <p:cNvPicPr>
                <a:picLocks noChangeAspect="1"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4947070" y="3176766"/>
                <a:ext cx="843975" cy="98463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027" name="Picture 3"/>
              <p:cNvPicPr>
                <a:picLocks noChangeAspect="1" noChangeArrowheads="1"/>
              </p:cNvPicPr>
              <p:nvPr/>
            </p:nvPicPr>
            <p:blipFill>
              <a:blip r:embed="rId4"/>
              <a:srcRect/>
              <a:stretch>
                <a:fillRect/>
              </a:stretch>
            </p:blipFill>
            <p:spPr bwMode="auto">
              <a:xfrm>
                <a:off x="5814943" y="3176767"/>
                <a:ext cx="863067" cy="100227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028" name="Picture 4"/>
              <p:cNvPicPr>
                <a:picLocks noChangeAspect="1" noChangeArrowheads="1"/>
              </p:cNvPicPr>
              <p:nvPr/>
            </p:nvPicPr>
            <p:blipFill>
              <a:blip r:embed="rId5"/>
              <a:srcRect/>
              <a:stretch>
                <a:fillRect/>
              </a:stretch>
            </p:blipFill>
            <p:spPr bwMode="auto">
              <a:xfrm>
                <a:off x="7562523" y="4201784"/>
                <a:ext cx="849980" cy="103523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029" name="Picture 5"/>
              <p:cNvPicPr>
                <a:picLocks noChangeAspect="1" noChangeArrowheads="1"/>
              </p:cNvPicPr>
              <p:nvPr/>
            </p:nvPicPr>
            <p:blipFill>
              <a:blip r:embed="rId6"/>
              <a:srcRect/>
              <a:stretch>
                <a:fillRect/>
              </a:stretch>
            </p:blipFill>
            <p:spPr bwMode="auto">
              <a:xfrm>
                <a:off x="6718196" y="3176767"/>
                <a:ext cx="795022" cy="100002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030" name="Picture 6"/>
              <p:cNvPicPr>
                <a:picLocks noChangeAspect="1" noChangeArrowheads="1"/>
              </p:cNvPicPr>
              <p:nvPr/>
            </p:nvPicPr>
            <p:blipFill>
              <a:blip r:embed="rId7"/>
              <a:srcRect/>
              <a:stretch>
                <a:fillRect/>
              </a:stretch>
            </p:blipFill>
            <p:spPr bwMode="auto">
              <a:xfrm>
                <a:off x="6619952" y="4201784"/>
                <a:ext cx="886533" cy="102860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031" name="Picture 7"/>
              <p:cNvPicPr>
                <a:picLocks noChangeAspect="1" noChangeArrowheads="1"/>
              </p:cNvPicPr>
              <p:nvPr/>
            </p:nvPicPr>
            <p:blipFill>
              <a:blip r:embed="rId8"/>
              <a:srcRect/>
              <a:stretch>
                <a:fillRect/>
              </a:stretch>
            </p:blipFill>
            <p:spPr bwMode="auto">
              <a:xfrm>
                <a:off x="7548919" y="2161307"/>
                <a:ext cx="863584" cy="9838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032" name="Picture 8"/>
              <p:cNvPicPr>
                <a:picLocks noChangeAspect="1" noChangeArrowheads="1"/>
              </p:cNvPicPr>
              <p:nvPr/>
            </p:nvPicPr>
            <p:blipFill>
              <a:blip r:embed="rId9"/>
              <a:srcRect/>
              <a:stretch>
                <a:fillRect/>
              </a:stretch>
            </p:blipFill>
            <p:spPr bwMode="auto">
              <a:xfrm>
                <a:off x="7549468" y="3176767"/>
                <a:ext cx="863035" cy="10095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033" name="Picture 9"/>
              <p:cNvPicPr>
                <a:picLocks noChangeAspect="1" noChangeArrowheads="1"/>
              </p:cNvPicPr>
              <p:nvPr/>
            </p:nvPicPr>
            <p:blipFill>
              <a:blip r:embed="rId10"/>
              <a:srcRect/>
              <a:stretch>
                <a:fillRect/>
              </a:stretch>
            </p:blipFill>
            <p:spPr bwMode="auto">
              <a:xfrm>
                <a:off x="7619448" y="1128533"/>
                <a:ext cx="793055" cy="97995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2" name="TekstSylinder 11"/>
              <p:cNvSpPr txBox="1"/>
              <p:nvPr/>
            </p:nvSpPr>
            <p:spPr>
              <a:xfrm>
                <a:off x="6248384" y="1649952"/>
                <a:ext cx="1055097" cy="3693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nb-NO" dirty="0" smtClean="0"/>
                  <a:t>Ledelse</a:t>
                </a:r>
                <a:endParaRPr lang="nb-NO" dirty="0"/>
              </a:p>
            </p:txBody>
          </p:sp>
          <p:sp>
            <p:nvSpPr>
              <p:cNvPr id="13" name="TekstSylinder 12"/>
              <p:cNvSpPr txBox="1"/>
              <p:nvPr/>
            </p:nvSpPr>
            <p:spPr>
              <a:xfrm>
                <a:off x="5529680" y="2633623"/>
                <a:ext cx="1668214" cy="3693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nb-NO" dirty="0" smtClean="0"/>
                  <a:t>Infrastruktur</a:t>
                </a:r>
                <a:endParaRPr lang="nb-NO" dirty="0"/>
              </a:p>
            </p:txBody>
          </p:sp>
          <p:sp>
            <p:nvSpPr>
              <p:cNvPr id="14" name="TekstSylinder 13"/>
              <p:cNvSpPr txBox="1"/>
              <p:nvPr/>
            </p:nvSpPr>
            <p:spPr>
              <a:xfrm>
                <a:off x="4048187" y="3748284"/>
                <a:ext cx="619080" cy="3693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nb-NO" dirty="0" smtClean="0"/>
                  <a:t>GIS</a:t>
                </a:r>
                <a:endParaRPr lang="nb-NO" dirty="0"/>
              </a:p>
            </p:txBody>
          </p:sp>
          <p:sp>
            <p:nvSpPr>
              <p:cNvPr id="15" name="TekstSylinder 14"/>
              <p:cNvSpPr txBox="1"/>
              <p:nvPr/>
            </p:nvSpPr>
            <p:spPr>
              <a:xfrm>
                <a:off x="5283813" y="4806267"/>
                <a:ext cx="1199367" cy="3693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nb-NO" dirty="0" smtClean="0"/>
                  <a:t>Utvikling</a:t>
                </a:r>
                <a:endParaRPr lang="nb-NO" dirty="0"/>
              </a:p>
            </p:txBody>
          </p:sp>
        </p:grpSp>
      </p:grpSp>
      <p:sp>
        <p:nvSpPr>
          <p:cNvPr id="16" name="Avrundet rektangel 15"/>
          <p:cNvSpPr/>
          <p:nvPr/>
        </p:nvSpPr>
        <p:spPr>
          <a:xfrm>
            <a:off x="1488732" y="5684143"/>
            <a:ext cx="2168866" cy="453421"/>
          </a:xfrm>
          <a:prstGeom prst="round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b-NO" dirty="0" smtClean="0">
                <a:solidFill>
                  <a:schemeClr val="tx1"/>
                </a:solidFill>
                <a:latin typeface="Verdana"/>
              </a:rPr>
              <a:t>Kommunikasjon</a:t>
            </a:r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7" name="Avrundet rektangel 16"/>
          <p:cNvSpPr/>
          <p:nvPr/>
        </p:nvSpPr>
        <p:spPr>
          <a:xfrm>
            <a:off x="3930911" y="5684143"/>
            <a:ext cx="2168866" cy="453421"/>
          </a:xfrm>
          <a:prstGeom prst="round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b-NO" dirty="0" smtClean="0">
                <a:solidFill>
                  <a:schemeClr val="tx1"/>
                </a:solidFill>
                <a:latin typeface="Verdana"/>
              </a:rPr>
              <a:t>IT Drift</a:t>
            </a:r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8" name="Avrundet rektangel 17"/>
          <p:cNvSpPr/>
          <p:nvPr/>
        </p:nvSpPr>
        <p:spPr>
          <a:xfrm>
            <a:off x="6356716" y="5684143"/>
            <a:ext cx="2168866" cy="453421"/>
          </a:xfrm>
          <a:prstGeom prst="round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b-NO" dirty="0" smtClean="0">
                <a:solidFill>
                  <a:schemeClr val="tx1"/>
                </a:solidFill>
                <a:latin typeface="Verdana"/>
              </a:rPr>
              <a:t>Formidling</a:t>
            </a:r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22" name="TekstSylinder 21"/>
          <p:cNvSpPr txBox="1"/>
          <p:nvPr/>
        </p:nvSpPr>
        <p:spPr>
          <a:xfrm>
            <a:off x="574334" y="1609646"/>
            <a:ext cx="41639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3200" dirty="0" err="1" smtClean="0"/>
              <a:t>Geodatatjenester</a:t>
            </a:r>
            <a:endParaRPr lang="nb-NO" sz="3200" dirty="0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b-NO" dirty="0" smtClean="0"/>
              <a:t>Tjenester</a:t>
            </a:r>
            <a:endParaRPr lang="nb-NO" dirty="0"/>
          </a:p>
        </p:txBody>
      </p:sp>
      <p:graphicFrame>
        <p:nvGraphicFramePr>
          <p:cNvPr id="4" name="Diagram 3"/>
          <p:cNvGraphicFramePr/>
          <p:nvPr/>
        </p:nvGraphicFramePr>
        <p:xfrm>
          <a:off x="1077847" y="1532871"/>
          <a:ext cx="7808347" cy="43522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Picture 7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6469063" y="799446"/>
            <a:ext cx="1647825" cy="2743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pic>
        <p:nvPicPr>
          <p:cNvPr id="6" name="Picture 13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7709922" y="1408357"/>
            <a:ext cx="1206500" cy="20097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pic>
        <p:nvPicPr>
          <p:cNvPr id="7" name="Picture 11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4791154" y="3418132"/>
            <a:ext cx="4243309" cy="24669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b-NO" dirty="0" smtClean="0"/>
              <a:t>Portaler</a:t>
            </a:r>
            <a:endParaRPr lang="nb-NO" dirty="0"/>
          </a:p>
        </p:txBody>
      </p:sp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b-NO" dirty="0" err="1" smtClean="0"/>
              <a:t>Norgeskart.no</a:t>
            </a:r>
            <a:r>
              <a:rPr lang="nb-NO" dirty="0" smtClean="0"/>
              <a:t> / </a:t>
            </a:r>
            <a:r>
              <a:rPr lang="nb-NO" dirty="0" err="1" smtClean="0"/>
              <a:t>beta.norgeskart.no</a:t>
            </a:r>
            <a:endParaRPr lang="nb-NO" dirty="0" smtClean="0"/>
          </a:p>
          <a:p>
            <a:r>
              <a:rPr lang="nb-NO" dirty="0" err="1" smtClean="0"/>
              <a:t>www.geonorge.no</a:t>
            </a:r>
            <a:endParaRPr lang="nb-NO" dirty="0" smtClean="0"/>
          </a:p>
          <a:p>
            <a:r>
              <a:rPr lang="nb-NO" dirty="0" err="1" smtClean="0"/>
              <a:t>Seeiendom.no</a:t>
            </a:r>
            <a:endParaRPr lang="nb-NO" dirty="0" smtClean="0"/>
          </a:p>
          <a:p>
            <a:endParaRPr lang="nb-NO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89450" y="1229559"/>
            <a:ext cx="7504125" cy="50868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b-NO" dirty="0" smtClean="0"/>
              <a:t>Datasett </a:t>
            </a:r>
            <a:r>
              <a:rPr lang="nb-NO" dirty="0" smtClean="0"/>
              <a:t>(27. </a:t>
            </a:r>
            <a:r>
              <a:rPr lang="nb-NO" smtClean="0"/>
              <a:t>Sep)</a:t>
            </a:r>
            <a:endParaRPr lang="nb-NO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1037" y="1274204"/>
            <a:ext cx="6345855" cy="49078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kstSylinder 4"/>
          <p:cNvSpPr txBox="1"/>
          <p:nvPr/>
        </p:nvSpPr>
        <p:spPr>
          <a:xfrm>
            <a:off x="5274803" y="4798711"/>
            <a:ext cx="361225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Char char="-"/>
            </a:pPr>
            <a:r>
              <a:rPr lang="nb-NO" dirty="0" smtClean="0"/>
              <a:t> Nedlastingsløsning</a:t>
            </a:r>
          </a:p>
          <a:p>
            <a:pPr>
              <a:buFontTx/>
              <a:buChar char="-"/>
            </a:pPr>
            <a:r>
              <a:rPr lang="nb-NO" dirty="0" smtClean="0"/>
              <a:t> Jevnlig eksport</a:t>
            </a:r>
          </a:p>
          <a:p>
            <a:pPr>
              <a:buFontTx/>
              <a:buChar char="-"/>
            </a:pPr>
            <a:r>
              <a:rPr lang="nb-NO" dirty="0" smtClean="0"/>
              <a:t> Flere formater</a:t>
            </a:r>
          </a:p>
          <a:p>
            <a:pPr>
              <a:buFontTx/>
              <a:buChar char="-"/>
            </a:pPr>
            <a:r>
              <a:rPr lang="nb-NO" dirty="0" smtClean="0"/>
              <a:t> Flere </a:t>
            </a:r>
            <a:r>
              <a:rPr lang="nb-NO" dirty="0" err="1" smtClean="0"/>
              <a:t>WFS-tjenester</a:t>
            </a:r>
            <a:r>
              <a:rPr lang="nb-NO" dirty="0" smtClean="0"/>
              <a:t> </a:t>
            </a:r>
          </a:p>
          <a:p>
            <a:pPr>
              <a:buFontTx/>
              <a:buChar char="-"/>
            </a:pPr>
            <a:endParaRPr lang="nb-NO" dirty="0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b-NO" dirty="0" smtClean="0"/>
              <a:t>Arkitektur</a:t>
            </a:r>
            <a:endParaRPr lang="nb-NO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96340" y="1215787"/>
            <a:ext cx="6743700" cy="5032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b-NO" dirty="0" smtClean="0"/>
              <a:t>Arkitektur </a:t>
            </a:r>
            <a:endParaRPr lang="nb-NO" dirty="0"/>
          </a:p>
        </p:txBody>
      </p:sp>
      <p:pic>
        <p:nvPicPr>
          <p:cNvPr id="6" name="Bilde 5" descr="gdal-logo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193667" y="3180573"/>
            <a:ext cx="658396" cy="6583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Bilde 7" descr="Centos-Logo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2223" y="5121364"/>
            <a:ext cx="1905354" cy="1081417"/>
          </a:xfrm>
          <a:prstGeom prst="rect">
            <a:avLst/>
          </a:prstGeom>
        </p:spPr>
      </p:pic>
      <p:pic>
        <p:nvPicPr>
          <p:cNvPr id="11" name="Bilde 10" descr="geowebcache_logo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66590" y="2393258"/>
            <a:ext cx="2316400" cy="656470"/>
          </a:xfrm>
          <a:prstGeom prst="rect">
            <a:avLst/>
          </a:prstGeom>
        </p:spPr>
      </p:pic>
      <p:pic>
        <p:nvPicPr>
          <p:cNvPr id="12" name="Bilde 11" descr="banner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8607" y="3182305"/>
            <a:ext cx="2758309" cy="731646"/>
          </a:xfrm>
          <a:prstGeom prst="rect">
            <a:avLst/>
          </a:prstGeom>
        </p:spPr>
      </p:pic>
      <p:pic>
        <p:nvPicPr>
          <p:cNvPr id="13" name="Bilde 12" descr="Logo_square_postgis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27025" y="4056232"/>
            <a:ext cx="960806" cy="960806"/>
          </a:xfrm>
          <a:prstGeom prst="rect">
            <a:avLst/>
          </a:prstGeom>
        </p:spPr>
      </p:pic>
      <p:grpSp>
        <p:nvGrpSpPr>
          <p:cNvPr id="51" name="Gruppe 50"/>
          <p:cNvGrpSpPr/>
          <p:nvPr/>
        </p:nvGrpSpPr>
        <p:grpSpPr>
          <a:xfrm>
            <a:off x="2240280" y="1517027"/>
            <a:ext cx="3539995" cy="866425"/>
            <a:chOff x="793488" y="1302797"/>
            <a:chExt cx="4415287" cy="1080655"/>
          </a:xfrm>
        </p:grpSpPr>
        <p:pic>
          <p:nvPicPr>
            <p:cNvPr id="9" name="Bilde 8" descr="Apache-Logo.png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82418" y="1302797"/>
              <a:ext cx="1571862" cy="1080655"/>
            </a:xfrm>
            <a:prstGeom prst="rect">
              <a:avLst/>
            </a:prstGeom>
          </p:spPr>
        </p:pic>
        <p:pic>
          <p:nvPicPr>
            <p:cNvPr id="10" name="Bilde 9" descr="nginx-logo.png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832996" y="1462228"/>
              <a:ext cx="2375779" cy="610914"/>
            </a:xfrm>
            <a:prstGeom prst="rect">
              <a:avLst/>
            </a:prstGeom>
          </p:spPr>
        </p:pic>
        <p:sp>
          <p:nvSpPr>
            <p:cNvPr id="15" name="Avrundet rektangel 14"/>
            <p:cNvSpPr/>
            <p:nvPr/>
          </p:nvSpPr>
          <p:spPr>
            <a:xfrm>
              <a:off x="793488" y="1330037"/>
              <a:ext cx="2017725" cy="982414"/>
            </a:xfrm>
            <a:prstGeom prst="roundRect">
              <a:avLst/>
            </a:prstGeom>
            <a:noFill/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b-NO" dirty="0">
                <a:solidFill>
                  <a:schemeClr val="tx1"/>
                </a:solidFill>
                <a:latin typeface="Verdana"/>
              </a:endParaRPr>
            </a:p>
          </p:txBody>
        </p:sp>
        <p:sp>
          <p:nvSpPr>
            <p:cNvPr id="16" name="Avrundet rektangel 15"/>
            <p:cNvSpPr/>
            <p:nvPr/>
          </p:nvSpPr>
          <p:spPr>
            <a:xfrm>
              <a:off x="2865372" y="1331296"/>
              <a:ext cx="2303633" cy="982414"/>
            </a:xfrm>
            <a:prstGeom prst="roundRect">
              <a:avLst/>
            </a:prstGeom>
            <a:noFill/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b-NO" dirty="0">
                <a:solidFill>
                  <a:schemeClr val="tx1"/>
                </a:solidFill>
                <a:latin typeface="Verdana"/>
              </a:endParaRPr>
            </a:p>
          </p:txBody>
        </p:sp>
      </p:grpSp>
      <p:sp>
        <p:nvSpPr>
          <p:cNvPr id="17" name="Avrundet rektangel 16"/>
          <p:cNvSpPr/>
          <p:nvPr/>
        </p:nvSpPr>
        <p:spPr>
          <a:xfrm>
            <a:off x="1701591" y="2366609"/>
            <a:ext cx="2877966" cy="754442"/>
          </a:xfrm>
          <a:prstGeom prst="roundRect">
            <a:avLst/>
          </a:prstGeom>
          <a:noFill/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8" name="Avrundet rektangel 17"/>
          <p:cNvSpPr/>
          <p:nvPr/>
        </p:nvSpPr>
        <p:spPr>
          <a:xfrm>
            <a:off x="651164" y="3175211"/>
            <a:ext cx="3074449" cy="731771"/>
          </a:xfrm>
          <a:prstGeom prst="roundRect">
            <a:avLst/>
          </a:prstGeom>
          <a:noFill/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19" name="Avrundet rektangel 18"/>
          <p:cNvSpPr/>
          <p:nvPr/>
        </p:nvSpPr>
        <p:spPr>
          <a:xfrm>
            <a:off x="3773475" y="3168913"/>
            <a:ext cx="1433315" cy="731771"/>
          </a:xfrm>
          <a:prstGeom prst="roundRect">
            <a:avLst/>
          </a:prstGeom>
          <a:noFill/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20" name="Avrundet rektangel 19"/>
          <p:cNvSpPr/>
          <p:nvPr/>
        </p:nvSpPr>
        <p:spPr>
          <a:xfrm>
            <a:off x="2584501" y="3962401"/>
            <a:ext cx="1299809" cy="1138591"/>
          </a:xfrm>
          <a:prstGeom prst="roundRect">
            <a:avLst/>
          </a:prstGeom>
          <a:noFill/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21" name="Avrundet rektangel 20"/>
          <p:cNvSpPr/>
          <p:nvPr/>
        </p:nvSpPr>
        <p:spPr>
          <a:xfrm>
            <a:off x="2206652" y="5156411"/>
            <a:ext cx="2063068" cy="1176376"/>
          </a:xfrm>
          <a:prstGeom prst="roundRect">
            <a:avLst/>
          </a:prstGeom>
          <a:noFill/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38" name="Rektangel 37"/>
          <p:cNvSpPr/>
          <p:nvPr/>
        </p:nvSpPr>
        <p:spPr>
          <a:xfrm>
            <a:off x="6370352" y="1703834"/>
            <a:ext cx="2102820" cy="36933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ctr"/>
            <a:r>
              <a:rPr lang="nb-NO" dirty="0" smtClean="0"/>
              <a:t>2 pr. applikasjon</a:t>
            </a:r>
            <a:endParaRPr lang="nb-NO" dirty="0"/>
          </a:p>
        </p:txBody>
      </p:sp>
      <p:sp>
        <p:nvSpPr>
          <p:cNvPr id="39" name="Rektangel 38"/>
          <p:cNvSpPr/>
          <p:nvPr/>
        </p:nvSpPr>
        <p:spPr>
          <a:xfrm>
            <a:off x="6542693" y="2289197"/>
            <a:ext cx="1723737" cy="227306"/>
          </a:xfrm>
          <a:prstGeom prst="rect">
            <a:avLst/>
          </a:prstGeom>
          <a:ln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b-NO" sz="1100" dirty="0" smtClean="0">
                <a:solidFill>
                  <a:schemeClr val="tx1"/>
                </a:solidFill>
                <a:latin typeface="Verdana"/>
              </a:rPr>
              <a:t>Lastbalansering</a:t>
            </a:r>
            <a:endParaRPr lang="nb-NO" sz="1100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42" name="Rektangel 41"/>
          <p:cNvSpPr/>
          <p:nvPr/>
        </p:nvSpPr>
        <p:spPr>
          <a:xfrm>
            <a:off x="6568093" y="3866537"/>
            <a:ext cx="1723737" cy="227306"/>
          </a:xfrm>
          <a:prstGeom prst="rect">
            <a:avLst/>
          </a:prstGeom>
          <a:ln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b-NO" sz="1100" dirty="0" smtClean="0">
                <a:solidFill>
                  <a:schemeClr val="tx1"/>
                </a:solidFill>
                <a:latin typeface="Verdana"/>
              </a:rPr>
              <a:t>Lastbalansering</a:t>
            </a:r>
            <a:endParaRPr lang="nb-NO" sz="1100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43" name="Rektangel 42"/>
          <p:cNvSpPr/>
          <p:nvPr/>
        </p:nvSpPr>
        <p:spPr>
          <a:xfrm>
            <a:off x="6580793" y="3089297"/>
            <a:ext cx="1723737" cy="227306"/>
          </a:xfrm>
          <a:prstGeom prst="rect">
            <a:avLst/>
          </a:prstGeom>
          <a:ln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b-NO" sz="1100" dirty="0" smtClean="0">
                <a:solidFill>
                  <a:schemeClr val="tx1"/>
                </a:solidFill>
                <a:latin typeface="Verdana"/>
              </a:rPr>
              <a:t>Lastbalansering</a:t>
            </a:r>
            <a:endParaRPr lang="nb-NO" sz="1100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45" name="Rektangel 44"/>
          <p:cNvSpPr/>
          <p:nvPr/>
        </p:nvSpPr>
        <p:spPr>
          <a:xfrm>
            <a:off x="6982762" y="2610614"/>
            <a:ext cx="832279" cy="36933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ctr"/>
            <a:r>
              <a:rPr lang="nb-NO" dirty="0" smtClean="0"/>
              <a:t>2 + 1</a:t>
            </a:r>
            <a:endParaRPr lang="nb-NO" dirty="0"/>
          </a:p>
        </p:txBody>
      </p:sp>
      <p:sp>
        <p:nvSpPr>
          <p:cNvPr id="46" name="Rektangel 45"/>
          <p:cNvSpPr/>
          <p:nvPr/>
        </p:nvSpPr>
        <p:spPr>
          <a:xfrm>
            <a:off x="6947123" y="3395474"/>
            <a:ext cx="979756" cy="36933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ctr"/>
            <a:r>
              <a:rPr lang="nb-NO" dirty="0" smtClean="0"/>
              <a:t>10 + 2</a:t>
            </a:r>
            <a:endParaRPr lang="nb-NO" dirty="0"/>
          </a:p>
        </p:txBody>
      </p:sp>
      <p:sp>
        <p:nvSpPr>
          <p:cNvPr id="47" name="Rektangel 46"/>
          <p:cNvSpPr/>
          <p:nvPr/>
        </p:nvSpPr>
        <p:spPr>
          <a:xfrm>
            <a:off x="7005622" y="4172714"/>
            <a:ext cx="832280" cy="36933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ctr"/>
            <a:r>
              <a:rPr lang="nb-NO" dirty="0" smtClean="0"/>
              <a:t>4 + 2</a:t>
            </a:r>
            <a:endParaRPr lang="nb-NO" dirty="0"/>
          </a:p>
        </p:txBody>
      </p:sp>
      <p:grpSp>
        <p:nvGrpSpPr>
          <p:cNvPr id="50" name="Gruppe 49"/>
          <p:cNvGrpSpPr/>
          <p:nvPr/>
        </p:nvGrpSpPr>
        <p:grpSpPr>
          <a:xfrm>
            <a:off x="274573" y="1554480"/>
            <a:ext cx="1912368" cy="766850"/>
            <a:chOff x="5014213" y="2080260"/>
            <a:chExt cx="1912368" cy="766850"/>
          </a:xfrm>
        </p:grpSpPr>
        <p:pic>
          <p:nvPicPr>
            <p:cNvPr id="48" name="Bilde 47" descr="image_shibboleth_logo+wordmark_color.png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097780" y="2124075"/>
              <a:ext cx="1798320" cy="674370"/>
            </a:xfrm>
            <a:prstGeom prst="rect">
              <a:avLst/>
            </a:prstGeom>
          </p:spPr>
        </p:pic>
        <p:sp>
          <p:nvSpPr>
            <p:cNvPr id="49" name="Avrundet rektangel 48"/>
            <p:cNvSpPr/>
            <p:nvPr/>
          </p:nvSpPr>
          <p:spPr>
            <a:xfrm>
              <a:off x="5014213" y="2080260"/>
              <a:ext cx="1912368" cy="766850"/>
            </a:xfrm>
            <a:prstGeom prst="roundRect">
              <a:avLst/>
            </a:prstGeom>
            <a:noFill/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b-NO" dirty="0">
                <a:solidFill>
                  <a:schemeClr val="tx1"/>
                </a:solidFill>
                <a:latin typeface="Verdan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b-NO" dirty="0" smtClean="0"/>
              <a:t>Utvikling</a:t>
            </a:r>
            <a:endParaRPr lang="nb-NO" dirty="0"/>
          </a:p>
        </p:txBody>
      </p:sp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>
          <a:xfrm>
            <a:off x="574678" y="1280920"/>
            <a:ext cx="7924799" cy="4027804"/>
          </a:xfrm>
        </p:spPr>
        <p:txBody>
          <a:bodyPr/>
          <a:lstStyle/>
          <a:p>
            <a:r>
              <a:rPr lang="nb-NO" dirty="0" smtClean="0"/>
              <a:t>2008: </a:t>
            </a:r>
            <a:r>
              <a:rPr lang="nb-NO" dirty="0" err="1" smtClean="0"/>
              <a:t>Open</a:t>
            </a:r>
            <a:r>
              <a:rPr lang="nb-NO" dirty="0" smtClean="0"/>
              <a:t> </a:t>
            </a:r>
            <a:r>
              <a:rPr lang="nb-NO" dirty="0" err="1" smtClean="0"/>
              <a:t>Source</a:t>
            </a:r>
            <a:r>
              <a:rPr lang="nb-NO" dirty="0" smtClean="0"/>
              <a:t> Bruker</a:t>
            </a:r>
            <a:endParaRPr lang="nb-NO" dirty="0"/>
          </a:p>
        </p:txBody>
      </p:sp>
      <p:pic>
        <p:nvPicPr>
          <p:cNvPr id="5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13752" y="3696564"/>
            <a:ext cx="1119187" cy="6008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501785" y="2763041"/>
            <a:ext cx="962024" cy="606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2" name="Bilde 51" descr="gdal-logo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686107" y="4391740"/>
            <a:ext cx="762000" cy="762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3" name="Pil høyre 52"/>
          <p:cNvSpPr/>
          <p:nvPr/>
        </p:nvSpPr>
        <p:spPr>
          <a:xfrm>
            <a:off x="6385686" y="3575418"/>
            <a:ext cx="944628" cy="491206"/>
          </a:xfrm>
          <a:prstGeom prst="rightArrow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b-NO" dirty="0">
              <a:solidFill>
                <a:schemeClr val="tx1"/>
              </a:solidFill>
              <a:latin typeface="Verdana"/>
            </a:endParaRPr>
          </a:p>
        </p:txBody>
      </p:sp>
      <p:pic>
        <p:nvPicPr>
          <p:cNvPr id="54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85275" y="1743718"/>
            <a:ext cx="5867400" cy="36385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sp>
        <p:nvSpPr>
          <p:cNvPr id="55" name="Frihåndsform 54"/>
          <p:cNvSpPr/>
          <p:nvPr/>
        </p:nvSpPr>
        <p:spPr bwMode="auto">
          <a:xfrm>
            <a:off x="1423475" y="2724793"/>
            <a:ext cx="4562475" cy="2171700"/>
          </a:xfrm>
          <a:custGeom>
            <a:avLst/>
            <a:gdLst>
              <a:gd name="connsiteX0" fmla="*/ 0 w 4562475"/>
              <a:gd name="connsiteY0" fmla="*/ 1981200 h 1981200"/>
              <a:gd name="connsiteX1" fmla="*/ 2400300 w 4562475"/>
              <a:gd name="connsiteY1" fmla="*/ 1524000 h 1981200"/>
              <a:gd name="connsiteX2" fmla="*/ 4562475 w 4562475"/>
              <a:gd name="connsiteY2" fmla="*/ 0 h 1981200"/>
              <a:gd name="connsiteX0" fmla="*/ 0 w 4562475"/>
              <a:gd name="connsiteY0" fmla="*/ 2171700 h 2171700"/>
              <a:gd name="connsiteX1" fmla="*/ 2400300 w 4562475"/>
              <a:gd name="connsiteY1" fmla="*/ 1714500 h 2171700"/>
              <a:gd name="connsiteX2" fmla="*/ 4562475 w 4562475"/>
              <a:gd name="connsiteY2" fmla="*/ 0 h 2171700"/>
              <a:gd name="connsiteX0" fmla="*/ 0 w 4562475"/>
              <a:gd name="connsiteY0" fmla="*/ 2171700 h 2171700"/>
              <a:gd name="connsiteX1" fmla="*/ 2400300 w 4562475"/>
              <a:gd name="connsiteY1" fmla="*/ 1714500 h 2171700"/>
              <a:gd name="connsiteX2" fmla="*/ 4562475 w 4562475"/>
              <a:gd name="connsiteY2" fmla="*/ 0 h 2171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62475" h="2171700">
                <a:moveTo>
                  <a:pt x="0" y="2171700"/>
                </a:moveTo>
                <a:cubicBezTo>
                  <a:pt x="819944" y="2108200"/>
                  <a:pt x="1639888" y="2076450"/>
                  <a:pt x="2400300" y="1714500"/>
                </a:cubicBezTo>
                <a:cubicBezTo>
                  <a:pt x="3160712" y="1352550"/>
                  <a:pt x="3956844" y="720725"/>
                  <a:pt x="4562475" y="0"/>
                </a:cubicBezTo>
              </a:path>
            </a:pathLst>
          </a:custGeom>
          <a:ln w="28575">
            <a:solidFill>
              <a:srgbClr val="114FFB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/>
          <a:lstStyle/>
          <a:p>
            <a:pPr>
              <a:defRPr/>
            </a:pPr>
            <a:endParaRPr lang="nb-NO">
              <a:latin typeface="Times New Roman" pitchFamily="18" charset="0"/>
            </a:endParaRPr>
          </a:p>
        </p:txBody>
      </p:sp>
      <p:cxnSp>
        <p:nvCxnSpPr>
          <p:cNvPr id="56" name="Rett linje 15"/>
          <p:cNvCxnSpPr>
            <a:cxnSpLocks noChangeShapeType="1"/>
          </p:cNvCxnSpPr>
          <p:nvPr/>
        </p:nvCxnSpPr>
        <p:spPr bwMode="auto">
          <a:xfrm>
            <a:off x="1042475" y="2686693"/>
            <a:ext cx="5210175" cy="1588"/>
          </a:xfrm>
          <a:prstGeom prst="line">
            <a:avLst/>
          </a:prstGeom>
          <a:noFill/>
          <a:ln w="19050" algn="ctr">
            <a:solidFill>
              <a:srgbClr val="00B050"/>
            </a:solidFill>
            <a:round/>
            <a:headEnd/>
            <a:tailEnd/>
          </a:ln>
        </p:spPr>
      </p:cxnSp>
      <p:sp>
        <p:nvSpPr>
          <p:cNvPr id="57" name="Bildeforklaring formet som et avrundet rektangel 56"/>
          <p:cNvSpPr/>
          <p:nvPr/>
        </p:nvSpPr>
        <p:spPr bwMode="auto">
          <a:xfrm>
            <a:off x="1404740" y="4051510"/>
            <a:ext cx="2143125" cy="378337"/>
          </a:xfrm>
          <a:prstGeom prst="wedgeRoundRectCallout">
            <a:avLst>
              <a:gd name="adj1" fmla="val 46723"/>
              <a:gd name="adj2" fmla="val 75544"/>
              <a:gd name="adj3" fmla="val 16667"/>
            </a:avLst>
          </a:prstGeom>
          <a:solidFill>
            <a:srgbClr val="FDE3BA"/>
          </a:solidFill>
          <a:ln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/>
          <a:lstStyle/>
          <a:p>
            <a:pPr>
              <a:defRPr/>
            </a:pPr>
            <a:r>
              <a:rPr lang="en-US" sz="1600" dirty="0" err="1" smtClean="0"/>
              <a:t>ArcIMS</a:t>
            </a:r>
            <a:r>
              <a:rPr lang="en-US" sz="1600" dirty="0" smtClean="0"/>
              <a:t> </a:t>
            </a:r>
            <a:r>
              <a:rPr lang="en-US" sz="1600" dirty="0" err="1" smtClean="0"/>
              <a:t>sliter</a:t>
            </a:r>
            <a:endParaRPr lang="en-US" sz="1600" dirty="0">
              <a:solidFill>
                <a:schemeClr val="tx1"/>
              </a:solidFill>
              <a:latin typeface="Times New Roman" pitchFamily="18" charset="0"/>
            </a:endParaRPr>
          </a:p>
        </p:txBody>
      </p:sp>
      <p:cxnSp>
        <p:nvCxnSpPr>
          <p:cNvPr id="58" name="Rett linje 57"/>
          <p:cNvCxnSpPr/>
          <p:nvPr/>
        </p:nvCxnSpPr>
        <p:spPr>
          <a:xfrm rot="5400000">
            <a:off x="3162773" y="4897198"/>
            <a:ext cx="689542" cy="2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TekstSylinder 58"/>
          <p:cNvSpPr txBox="1"/>
          <p:nvPr/>
        </p:nvSpPr>
        <p:spPr>
          <a:xfrm>
            <a:off x="2421348" y="5241970"/>
            <a:ext cx="1871212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>
                <a:latin typeface="Arial" pitchFamily="34" charset="0"/>
                <a:cs typeface="Arial" pitchFamily="34" charset="0"/>
              </a:rPr>
              <a:t>Sept 2007</a:t>
            </a:r>
            <a:r>
              <a:rPr lang="nb-NO" sz="1800" dirty="0" smtClean="0">
                <a:latin typeface="Arial" pitchFamily="34" charset="0"/>
                <a:cs typeface="Arial" pitchFamily="34" charset="0"/>
              </a:rPr>
              <a:t> </a:t>
            </a:r>
            <a:endParaRPr lang="nb-NO" sz="18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60" name="Rett linje 59"/>
          <p:cNvCxnSpPr/>
          <p:nvPr/>
        </p:nvCxnSpPr>
        <p:spPr>
          <a:xfrm rot="5400000">
            <a:off x="1121249" y="5069230"/>
            <a:ext cx="345477" cy="2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TekstSylinder 60"/>
          <p:cNvSpPr txBox="1"/>
          <p:nvPr/>
        </p:nvSpPr>
        <p:spPr>
          <a:xfrm>
            <a:off x="487869" y="5269720"/>
            <a:ext cx="1871212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nb-NO" sz="1800" dirty="0" smtClean="0">
                <a:latin typeface="Arial" pitchFamily="34" charset="0"/>
                <a:cs typeface="Arial" pitchFamily="34" charset="0"/>
              </a:rPr>
              <a:t>Jan 2007</a:t>
            </a:r>
            <a:endParaRPr lang="nb-NO" sz="18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62" name="Rett linje 61"/>
          <p:cNvCxnSpPr/>
          <p:nvPr/>
        </p:nvCxnSpPr>
        <p:spPr>
          <a:xfrm rot="5400000">
            <a:off x="3851603" y="4801013"/>
            <a:ext cx="881913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TekstSylinder 62"/>
          <p:cNvSpPr txBox="1"/>
          <p:nvPr/>
        </p:nvSpPr>
        <p:spPr>
          <a:xfrm>
            <a:off x="4014789" y="5241970"/>
            <a:ext cx="2549610" cy="9233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800" dirty="0" smtClean="0">
                <a:latin typeface="Arial" pitchFamily="34" charset="0"/>
                <a:cs typeface="Arial" pitchFamily="34" charset="0"/>
              </a:rPr>
              <a:t>Jan 2008</a:t>
            </a:r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r>
              <a:rPr lang="en-US" sz="1800" dirty="0" err="1" smtClean="0">
                <a:latin typeface="Arial" pitchFamily="34" charset="0"/>
                <a:cs typeface="Arial" pitchFamily="34" charset="0"/>
              </a:rPr>
              <a:t>Daglig</a:t>
            </a:r>
            <a:r>
              <a:rPr lang="en-US" sz="1800" dirty="0" smtClean="0">
                <a:latin typeface="Arial" pitchFamily="34" charset="0"/>
                <a:cs typeface="Arial" pitchFamily="34" charset="0"/>
              </a:rPr>
              <a:t> drift </a:t>
            </a:r>
            <a:r>
              <a:rPr lang="en-US" sz="1800" dirty="0" err="1" smtClean="0">
                <a:latin typeface="Arial" pitchFamily="34" charset="0"/>
                <a:cs typeface="Arial" pitchFamily="34" charset="0"/>
              </a:rPr>
              <a:t>av</a:t>
            </a:r>
            <a:r>
              <a:rPr lang="en-US" sz="1800" dirty="0" smtClean="0">
                <a:latin typeface="Arial" pitchFamily="34" charset="0"/>
                <a:cs typeface="Arial" pitchFamily="34" charset="0"/>
              </a:rPr>
              <a:t> </a:t>
            </a:r>
          </a:p>
          <a:p>
            <a:r>
              <a:rPr lang="en-US" sz="1800" dirty="0" smtClean="0">
                <a:latin typeface="Arial" pitchFamily="34" charset="0"/>
                <a:cs typeface="Arial" pitchFamily="34" charset="0"/>
              </a:rPr>
              <a:t>FOSS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-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infrastruktur</a:t>
            </a:r>
            <a:endParaRPr lang="en-US" sz="1800" dirty="0" smtClean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b-NO" dirty="0" smtClean="0"/>
              <a:t>Utvikling</a:t>
            </a:r>
            <a:endParaRPr lang="nb-NO" dirty="0"/>
          </a:p>
        </p:txBody>
      </p:sp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>
          <a:xfrm>
            <a:off x="574678" y="1549190"/>
            <a:ext cx="7924799" cy="4688100"/>
          </a:xfrm>
        </p:spPr>
        <p:txBody>
          <a:bodyPr/>
          <a:lstStyle/>
          <a:p>
            <a:r>
              <a:rPr lang="nb-NO" dirty="0" smtClean="0"/>
              <a:t>2010: </a:t>
            </a:r>
            <a:r>
              <a:rPr lang="nb-NO" dirty="0" err="1" smtClean="0"/>
              <a:t>Patches</a:t>
            </a:r>
            <a:endParaRPr lang="nb-NO" dirty="0" smtClean="0"/>
          </a:p>
          <a:p>
            <a:endParaRPr lang="nb-NO" dirty="0" smtClean="0"/>
          </a:p>
          <a:p>
            <a:pPr>
              <a:buFont typeface="Arial" pitchFamily="34" charset="0"/>
              <a:buChar char="•"/>
            </a:pPr>
            <a:r>
              <a:rPr lang="nb-NO" dirty="0" smtClean="0"/>
              <a:t> Ansettelse av utvikler</a:t>
            </a:r>
          </a:p>
          <a:p>
            <a:pPr>
              <a:buFont typeface="Arial" pitchFamily="34" charset="0"/>
              <a:buChar char="•"/>
            </a:pPr>
            <a:r>
              <a:rPr lang="nb-NO" dirty="0" smtClean="0"/>
              <a:t> Korrigere feil i </a:t>
            </a:r>
            <a:r>
              <a:rPr lang="nb-NO" dirty="0" err="1" smtClean="0"/>
              <a:t>mapserver</a:t>
            </a:r>
            <a:r>
              <a:rPr lang="nb-NO" dirty="0" smtClean="0"/>
              <a:t>, </a:t>
            </a:r>
            <a:r>
              <a:rPr lang="nb-NO" dirty="0" err="1" smtClean="0"/>
              <a:t>geowebcache</a:t>
            </a:r>
            <a:endParaRPr lang="nb-NO" dirty="0" smtClean="0"/>
          </a:p>
          <a:p>
            <a:pPr>
              <a:buFont typeface="Arial" pitchFamily="34" charset="0"/>
              <a:buChar char="•"/>
            </a:pPr>
            <a:r>
              <a:rPr lang="nb-NO" dirty="0" smtClean="0"/>
              <a:t> Tilpassninger til EU INSPIRE</a:t>
            </a:r>
          </a:p>
          <a:p>
            <a:pPr>
              <a:buFont typeface="Arial" pitchFamily="34" charset="0"/>
              <a:buChar char="•"/>
            </a:pPr>
            <a:endParaRPr lang="nb-NO" dirty="0" smtClean="0"/>
          </a:p>
          <a:p>
            <a:pPr>
              <a:buFont typeface="Wingdings" pitchFamily="2" charset="2"/>
              <a:buChar char="Ø"/>
            </a:pPr>
            <a:r>
              <a:rPr lang="nb-NO" dirty="0" smtClean="0"/>
              <a:t> Raskere til nye features</a:t>
            </a:r>
          </a:p>
          <a:p>
            <a:pPr>
              <a:buFont typeface="Wingdings" pitchFamily="2" charset="2"/>
              <a:buChar char="Ø"/>
            </a:pPr>
            <a:r>
              <a:rPr lang="nb-NO" dirty="0" smtClean="0"/>
              <a:t> Full kontroll over utseende</a:t>
            </a:r>
            <a:endParaRPr lang="nb-NO" dirty="0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Kartverket blank">
  <a:themeElements>
    <a:clrScheme name="Kartverket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B00736"/>
      </a:accent1>
      <a:accent2>
        <a:srgbClr val="DD5D26"/>
      </a:accent2>
      <a:accent3>
        <a:srgbClr val="EC9E25"/>
      </a:accent3>
      <a:accent4>
        <a:srgbClr val="6D3B7D"/>
      </a:accent4>
      <a:accent5>
        <a:srgbClr val="6F7371"/>
      </a:accent5>
      <a:accent6>
        <a:srgbClr val="5781A8"/>
      </a:accent6>
      <a:hlink>
        <a:srgbClr val="9CC52D"/>
      </a:hlink>
      <a:folHlink>
        <a:srgbClr val="0092C9"/>
      </a:folHlink>
    </a:clrScheme>
    <a:fontScheme name="Kartverket">
      <a:majorFont>
        <a:latin typeface="Verdan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Verdana"/>
        <a:ea typeface=""/>
        <a:cs typeface=""/>
        <a:font script="Jpan" typeface="ＭＳ Ｐ明朝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adFill flip="none" rotWithShape="1">
          <a:gsLst>
            <a:gs pos="96000">
              <a:srgbClr val="F4F1F1"/>
            </a:gs>
            <a:gs pos="100000">
              <a:srgbClr val="EDEBE8"/>
            </a:gs>
          </a:gsLst>
          <a:path path="rect">
            <a:fillToRect r="100000" b="100000"/>
          </a:path>
          <a:tileRect l="-100000" t="-100000"/>
        </a:gradFill>
        <a:ln>
          <a:solidFill>
            <a:srgbClr val="D2CFC9">
              <a:alpha val="52000"/>
            </a:srgbClr>
          </a:solidFill>
        </a:ln>
        <a:effectLst/>
      </a:spPr>
      <a:bodyPr rtlCol="0" anchor="ctr"/>
      <a:lstStyle>
        <a:defPPr algn="ctr">
          <a:defRPr dirty="0">
            <a:solidFill>
              <a:schemeClr val="tx1"/>
            </a:solidFill>
            <a:latin typeface="Verdana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Kartverket blank</Template>
  <TotalTime>1659</TotalTime>
  <Words>431</Words>
  <Application>Microsoft Office PowerPoint</Application>
  <PresentationFormat>Skjermfremvisning (4:3)</PresentationFormat>
  <Paragraphs>132</Paragraphs>
  <Slides>15</Slides>
  <Notes>15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Lysbildetitler</vt:lpstr>
      </vt:variant>
      <vt:variant>
        <vt:i4>15</vt:i4>
      </vt:variant>
    </vt:vector>
  </HeadingPairs>
  <TitlesOfParts>
    <vt:vector size="16" baseType="lpstr">
      <vt:lpstr>Kartverket blank</vt:lpstr>
      <vt:lpstr>Lysbilde 1</vt:lpstr>
      <vt:lpstr>Om </vt:lpstr>
      <vt:lpstr>Tjenester</vt:lpstr>
      <vt:lpstr>Portaler</vt:lpstr>
      <vt:lpstr>Datasett (27. Sep)</vt:lpstr>
      <vt:lpstr>Arkitektur</vt:lpstr>
      <vt:lpstr>Arkitektur </vt:lpstr>
      <vt:lpstr>Utvikling</vt:lpstr>
      <vt:lpstr>Utvikling</vt:lpstr>
      <vt:lpstr>Utvikling</vt:lpstr>
      <vt:lpstr>Utvikling</vt:lpstr>
      <vt:lpstr>2013</vt:lpstr>
      <vt:lpstr>Hvorfor ikke FOSS?</vt:lpstr>
      <vt:lpstr>Åpen forvaltning</vt:lpstr>
      <vt:lpstr>Takk for …</vt:lpstr>
    </vt:vector>
  </TitlesOfParts>
  <Company>Statens kartverk</Company>
  <LinksUpToDate>false</LinksUpToDate>
  <SharedDoc>false</SharedDoc>
  <HyperlinkBase/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Lysbilde 1</dc:title>
  <dc:creator>Thomas Hirsch</dc:creator>
  <cp:lastModifiedBy>Thomas Hirsch</cp:lastModifiedBy>
  <cp:revision>98</cp:revision>
  <cp:lastPrinted>2012-03-27T09:08:06Z</cp:lastPrinted>
  <dcterms:created xsi:type="dcterms:W3CDTF">2013-09-03T08:04:14Z</dcterms:created>
  <dcterms:modified xsi:type="dcterms:W3CDTF">2013-09-04T11:57:06Z</dcterms:modified>
</cp:coreProperties>
</file>